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16257588" cy="10158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0"/>
    <p:restoredTop sz="94694"/>
  </p:normalViewPr>
  <p:slideViewPr>
    <p:cSldViewPr snapToGrid="0">
      <p:cViewPr varScale="1">
        <p:scale>
          <a:sx n="82" d="100"/>
          <a:sy n="8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199" y="1662500"/>
            <a:ext cx="12193191" cy="3536633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199" y="5335519"/>
            <a:ext cx="12193191" cy="24525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40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97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4337" y="540842"/>
            <a:ext cx="3505542" cy="860878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709" y="540842"/>
            <a:ext cx="10313407" cy="860878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66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39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242" y="2532550"/>
            <a:ext cx="14022170" cy="4225617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242" y="6798143"/>
            <a:ext cx="14022170" cy="222215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52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709" y="2704207"/>
            <a:ext cx="6909475" cy="64454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0404" y="2704207"/>
            <a:ext cx="6909475" cy="64454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05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540842"/>
            <a:ext cx="14022170" cy="19634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827" y="2490223"/>
            <a:ext cx="6877721" cy="122042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827" y="3710643"/>
            <a:ext cx="6877721" cy="545779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30404" y="2490223"/>
            <a:ext cx="6911592" cy="122042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30404" y="3710643"/>
            <a:ext cx="6911592" cy="545779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26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95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64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677228"/>
            <a:ext cx="5243495" cy="23702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1592" y="1462624"/>
            <a:ext cx="8230404" cy="7219057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827" y="3047524"/>
            <a:ext cx="5243495" cy="5645915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72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677228"/>
            <a:ext cx="5243495" cy="23702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1592" y="1462624"/>
            <a:ext cx="8230404" cy="721905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827" y="3047524"/>
            <a:ext cx="5243495" cy="5645915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54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709" y="540842"/>
            <a:ext cx="14022170" cy="1963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709" y="2704207"/>
            <a:ext cx="14022170" cy="6445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709" y="9415345"/>
            <a:ext cx="3657957" cy="54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8584B-9FA9-D049-96F3-CAA7923F5299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5326" y="9415345"/>
            <a:ext cx="5486936" cy="54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1922" y="9415345"/>
            <a:ext cx="3657957" cy="54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80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kumimoji="1"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76C3DD1-9CB4-A357-3FF7-921B98A83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17" y="2914071"/>
            <a:ext cx="7772400" cy="2155578"/>
          </a:xfrm>
          <a:prstGeom prst="rect">
            <a:avLst/>
          </a:prstGeom>
        </p:spPr>
      </p:pic>
      <p:sp>
        <p:nvSpPr>
          <p:cNvPr id="5" name="角丸四角形吹き出し 4">
            <a:extLst>
              <a:ext uri="{FF2B5EF4-FFF2-40B4-BE49-F238E27FC236}">
                <a16:creationId xmlns:a16="http://schemas.microsoft.com/office/drawing/2014/main" id="{DB757C88-6B73-0877-C081-0B531701D240}"/>
              </a:ext>
            </a:extLst>
          </p:cNvPr>
          <p:cNvSpPr/>
          <p:nvPr/>
        </p:nvSpPr>
        <p:spPr>
          <a:xfrm>
            <a:off x="9643536" y="2153916"/>
            <a:ext cx="6089904" cy="3675888"/>
          </a:xfrm>
          <a:prstGeom prst="wedgeRoundRectCallout">
            <a:avLst>
              <a:gd name="adj1" fmla="val -81402"/>
              <a:gd name="adj2" fmla="val -959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Set the URL to redirect to.</a:t>
            </a:r>
          </a:p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Specify a </a:t>
            </a:r>
            <a:r>
              <a:rPr kumimoji="1" lang="en-US" altLang="ja-JP" sz="4000" dirty="0" err="1">
                <a:solidFill>
                  <a:schemeClr val="tx1"/>
                </a:solidFill>
              </a:rPr>
              <a:t>usefule</a:t>
            </a:r>
            <a:r>
              <a:rPr kumimoji="1" lang="en-US" altLang="ja-JP" sz="4000" dirty="0">
                <a:solidFill>
                  <a:schemeClr val="tx1"/>
                </a:solidFill>
              </a:rPr>
              <a:t> site for your life.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D496E57-2491-477E-8B0F-8AA9B80F6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794" y="6918978"/>
            <a:ext cx="7772400" cy="2155578"/>
          </a:xfrm>
          <a:prstGeom prst="rect">
            <a:avLst/>
          </a:prstGeom>
        </p:spPr>
      </p:pic>
      <p:sp>
        <p:nvSpPr>
          <p:cNvPr id="10" name="角丸四角形吹き出し 9">
            <a:extLst>
              <a:ext uri="{FF2B5EF4-FFF2-40B4-BE49-F238E27FC236}">
                <a16:creationId xmlns:a16="http://schemas.microsoft.com/office/drawing/2014/main" id="{F85288FA-B410-B8A9-D84B-A5C0557ABE58}"/>
              </a:ext>
            </a:extLst>
          </p:cNvPr>
          <p:cNvSpPr/>
          <p:nvPr/>
        </p:nvSpPr>
        <p:spPr>
          <a:xfrm>
            <a:off x="2151470" y="6158823"/>
            <a:ext cx="6089904" cy="3675888"/>
          </a:xfrm>
          <a:prstGeom prst="wedgeRoundRectCallout">
            <a:avLst>
              <a:gd name="adj1" fmla="val 86817"/>
              <a:gd name="adj2" fmla="val 1527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You can also restrict the viewing of social networking sites.</a:t>
            </a:r>
          </a:p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This feature is optional.</a:t>
            </a:r>
          </a:p>
        </p:txBody>
      </p:sp>
      <p:sp>
        <p:nvSpPr>
          <p:cNvPr id="11" name="角丸四角形吹き出し 10">
            <a:extLst>
              <a:ext uri="{FF2B5EF4-FFF2-40B4-BE49-F238E27FC236}">
                <a16:creationId xmlns:a16="http://schemas.microsoft.com/office/drawing/2014/main" id="{A9AF06DD-D0D2-9B22-0AB4-8844825A7D3E}"/>
              </a:ext>
            </a:extLst>
          </p:cNvPr>
          <p:cNvSpPr/>
          <p:nvPr/>
        </p:nvSpPr>
        <p:spPr>
          <a:xfrm>
            <a:off x="1891800" y="323702"/>
            <a:ext cx="6089904" cy="2384288"/>
          </a:xfrm>
          <a:prstGeom prst="wedgeRoundRectCallout">
            <a:avLst>
              <a:gd name="adj1" fmla="val -12944"/>
              <a:gd name="adj2" fmla="val 7102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The tab will close when the timer reaches 0 seconds.</a:t>
            </a:r>
          </a:p>
        </p:txBody>
      </p:sp>
    </p:spTree>
    <p:extLst>
      <p:ext uri="{BB962C8B-B14F-4D97-AF65-F5344CB8AC3E}">
        <p14:creationId xmlns:p14="http://schemas.microsoft.com/office/powerpoint/2010/main" val="62528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42</Words>
  <Application>Microsoft Macintosh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 Fujimoto</dc:creator>
  <cp:lastModifiedBy>Sho Fujimoto</cp:lastModifiedBy>
  <cp:revision>9</cp:revision>
  <dcterms:created xsi:type="dcterms:W3CDTF">2022-08-04T02:17:47Z</dcterms:created>
  <dcterms:modified xsi:type="dcterms:W3CDTF">2022-08-20T14:41:59Z</dcterms:modified>
</cp:coreProperties>
</file>