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88" r:id="rId4"/>
    <p:sldId id="287" r:id="rId5"/>
    <p:sldId id="289" r:id="rId6"/>
    <p:sldId id="290" r:id="rId7"/>
    <p:sldId id="300" r:id="rId8"/>
    <p:sldId id="301" r:id="rId9"/>
    <p:sldId id="292" r:id="rId10"/>
    <p:sldId id="308" r:id="rId11"/>
    <p:sldId id="302" r:id="rId12"/>
    <p:sldId id="303" r:id="rId13"/>
    <p:sldId id="304" r:id="rId14"/>
    <p:sldId id="305" r:id="rId15"/>
    <p:sldId id="295" r:id="rId16"/>
    <p:sldId id="299" r:id="rId17"/>
    <p:sldId id="294" r:id="rId18"/>
    <p:sldId id="298" r:id="rId19"/>
    <p:sldId id="307" r:id="rId20"/>
    <p:sldId id="296" r:id="rId21"/>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769"/>
    <a:srgbClr val="424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5662" autoAdjust="0"/>
    <p:restoredTop sz="94660" autoAdjust="0"/>
  </p:normalViewPr>
  <p:slideViewPr>
    <p:cSldViewPr>
      <p:cViewPr>
        <p:scale>
          <a:sx n="100" d="100"/>
          <a:sy n="100" d="100"/>
        </p:scale>
        <p:origin x="-282" y="-72"/>
      </p:cViewPr>
      <p:guideLst>
        <p:guide orient="horz" pos="1621"/>
        <p:guide pos="4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pPr/>
              <a:t>2019/6/4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pPr/>
              <a:t>‹#›</a:t>
            </a:fld>
            <a:endParaRPr lang="zh-CN" altLang="en-US"/>
          </a:p>
        </p:txBody>
      </p:sp>
    </p:spTree>
    <p:extLst>
      <p:ext uri="{BB962C8B-B14F-4D97-AF65-F5344CB8AC3E}">
        <p14:creationId xmlns:p14="http://schemas.microsoft.com/office/powerpoint/2010/main" val="183169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11</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12</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13</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14</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15</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16</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17</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18</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19</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3</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4</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5</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6</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7</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8</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9</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10</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1F886BA-5FC7-4C45-9AF2-D10BC1540A8E}" type="datetimeFigureOut">
              <a:rPr lang="zh-CN" altLang="en-US" smtClean="0"/>
              <a:pPr/>
              <a:t>2019/6/4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1F886BA-5FC7-4C45-9AF2-D10BC1540A8E}" type="datetimeFigureOut">
              <a:rPr lang="zh-CN" altLang="en-US" smtClean="0"/>
              <a:pPr/>
              <a:t>2019/6/4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pPr/>
              <a:t>2019/6/4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pPr/>
              <a:t>‹#›</a:t>
            </a:fld>
            <a:endParaRPr lang="zh-CN" altLang="en-US"/>
          </a:p>
        </p:txBody>
      </p:sp>
      <p:sp>
        <p:nvSpPr>
          <p:cNvPr id="5" name="矩形 4"/>
          <p:cNvSpPr/>
          <p:nvPr userDrawn="1"/>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216310" y="196280"/>
            <a:ext cx="2190351" cy="315475"/>
          </a:xfrm>
          <a:prstGeom prst="rect">
            <a:avLst/>
          </a:prstGeom>
          <a:noFill/>
        </p:spPr>
        <p:txBody>
          <a:bodyPr wrap="none" lIns="68584" tIns="34292" rIns="68584" bIns="34292" rtlCol="0">
            <a:spAutoFit/>
          </a:bodyPr>
          <a:lstStyle/>
          <a:p>
            <a:pPr defTabSz="685795"/>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7" name="文本框 38"/>
          <p:cNvSpPr txBox="1"/>
          <p:nvPr userDrawn="1"/>
        </p:nvSpPr>
        <p:spPr>
          <a:xfrm>
            <a:off x="265271" y="520316"/>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bg1">
                    <a:lumMod val="75000"/>
                  </a:schemeClr>
                </a:solidFill>
                <a:cs typeface="+mn-ea"/>
                <a:sym typeface="+mn-lt"/>
              </a:rPr>
              <a:t>ADD RELATED TITLE WORDS</a:t>
            </a:r>
            <a:endParaRPr lang="zh-CN" altLang="en-US" sz="900" dirty="0">
              <a:solidFill>
                <a:schemeClr val="bg1">
                  <a:lumMod val="75000"/>
                </a:schemeClr>
              </a:solidFill>
              <a:cs typeface="+mn-ea"/>
              <a:sym typeface="+mn-lt"/>
            </a:endParaRPr>
          </a:p>
        </p:txBody>
      </p:sp>
    </p:spTree>
  </p:cSld>
  <p:clrMapOvr>
    <a:masterClrMapping/>
  </p:clrMapOvr>
  <p:transition spd="med" advClick="0" advTm="0">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C1F886BA-5FC7-4C45-9AF2-D10BC1540A8E}" type="datetimeFigureOut">
              <a:rPr lang="zh-CN" altLang="en-US" smtClean="0"/>
              <a:pPr/>
              <a:t>2019/6/4</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DD6D0CF6-0F7D-4653-8535-B9F68734AF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ransition spd="med"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tower.im/teams/82173222146dc0c68f2b2994ed7438ef/project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cstate="screen">
            <a:extLst>
              <a:ext uri="{28A0092B-C50C-407E-A947-70E740481C1C}">
                <a14:useLocalDpi xmlns:a14="http://schemas.microsoft.com/office/drawing/2010/main" val="0"/>
              </a:ext>
            </a:extLst>
          </a:blip>
          <a:srcRect l="17632" r="49845" b="47264"/>
          <a:stretch>
            <a:fillRect/>
          </a:stretch>
        </p:blipFill>
        <p:spPr>
          <a:xfrm>
            <a:off x="6192180" y="0"/>
            <a:ext cx="2124236" cy="3616660"/>
          </a:xfrm>
          <a:prstGeom prst="rect">
            <a:avLst/>
          </a:prstGeom>
        </p:spPr>
      </p:pic>
      <p:sp>
        <p:nvSpPr>
          <p:cNvPr id="7" name="PA_半闭框 7"/>
          <p:cNvSpPr/>
          <p:nvPr>
            <p:custDataLst>
              <p:tags r:id="rId1"/>
            </p:custDataLst>
          </p:nvPr>
        </p:nvSpPr>
        <p:spPr>
          <a:xfrm>
            <a:off x="755576" y="2404043"/>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9"/>
          <p:cNvSpPr txBox="1"/>
          <p:nvPr/>
        </p:nvSpPr>
        <p:spPr>
          <a:xfrm>
            <a:off x="918996" y="2498130"/>
            <a:ext cx="5493812" cy="1643527"/>
          </a:xfrm>
          <a:prstGeom prst="rect">
            <a:avLst/>
          </a:prstGeom>
          <a:noFill/>
        </p:spPr>
        <p:txBody>
          <a:bodyPr wrap="none" rtlCol="0" anchor="ctr">
            <a:spAutoFit/>
          </a:bodyPr>
          <a:lstStyle/>
          <a:p>
            <a:pPr>
              <a:lnSpc>
                <a:spcPct val="120000"/>
              </a:lnSpc>
            </a:pPr>
            <a:r>
              <a:rPr lang="zh-CN" altLang="en-US" sz="1200" b="1" spc="300" dirty="0" smtClean="0">
                <a:solidFill>
                  <a:schemeClr val="tx1">
                    <a:lumMod val="65000"/>
                    <a:lumOff val="35000"/>
                  </a:schemeClr>
                </a:solidFill>
                <a:latin typeface="+mn-ea"/>
              </a:rPr>
              <a:t>中文</a:t>
            </a:r>
            <a:r>
              <a:rPr lang="zh-CN" altLang="en-US" sz="1200" b="1" spc="300" dirty="0">
                <a:solidFill>
                  <a:schemeClr val="tx1">
                    <a:lumMod val="65000"/>
                    <a:lumOff val="35000"/>
                  </a:schemeClr>
                </a:solidFill>
                <a:latin typeface="+mn-ea"/>
              </a:rPr>
              <a:t>题目</a:t>
            </a:r>
            <a:r>
              <a:rPr lang="zh-CN" altLang="en-US" sz="1200" b="1" spc="300" dirty="0" smtClean="0">
                <a:solidFill>
                  <a:schemeClr val="tx1">
                    <a:lumMod val="65000"/>
                    <a:lumOff val="35000"/>
                  </a:schemeClr>
                </a:solidFill>
                <a:latin typeface="+mn-ea"/>
              </a:rPr>
              <a:t>：在线课程学习与考评系统的设计与实现</a:t>
            </a:r>
            <a:r>
              <a:rPr lang="en-US" altLang="zh-CN" sz="1200" b="1" spc="300" dirty="0" smtClean="0">
                <a:solidFill>
                  <a:schemeClr val="tx1">
                    <a:lumMod val="65000"/>
                    <a:lumOff val="35000"/>
                  </a:schemeClr>
                </a:solidFill>
                <a:latin typeface="+mn-ea"/>
              </a:rPr>
              <a:t>(</a:t>
            </a:r>
            <a:r>
              <a:rPr lang="zh-CN" altLang="en-US" sz="1200" b="1" spc="300" dirty="0" smtClean="0">
                <a:solidFill>
                  <a:schemeClr val="tx1">
                    <a:lumMod val="65000"/>
                    <a:lumOff val="35000"/>
                  </a:schemeClr>
                </a:solidFill>
                <a:latin typeface="+mn-ea"/>
              </a:rPr>
              <a:t>前端设计）</a:t>
            </a:r>
            <a:endParaRPr lang="en-US" altLang="zh-CN" sz="1200" b="1" spc="300" dirty="0" smtClean="0">
              <a:solidFill>
                <a:schemeClr val="tx1">
                  <a:lumMod val="65000"/>
                  <a:lumOff val="35000"/>
                </a:schemeClr>
              </a:solidFill>
              <a:latin typeface="+mn-ea"/>
            </a:endParaRPr>
          </a:p>
          <a:p>
            <a:pPr>
              <a:lnSpc>
                <a:spcPct val="120000"/>
              </a:lnSpc>
            </a:pPr>
            <a:r>
              <a:rPr lang="zh-CN" altLang="en-US" sz="1200" b="1" spc="300" dirty="0" smtClean="0">
                <a:solidFill>
                  <a:schemeClr val="tx1">
                    <a:lumMod val="65000"/>
                    <a:lumOff val="35000"/>
                  </a:schemeClr>
                </a:solidFill>
                <a:latin typeface="+mn-ea"/>
              </a:rPr>
              <a:t>汇报人：傅杰</a:t>
            </a:r>
            <a:endParaRPr lang="en-US" altLang="zh-CN" sz="1200" b="1" spc="300" dirty="0" smtClean="0">
              <a:solidFill>
                <a:schemeClr val="tx1">
                  <a:lumMod val="65000"/>
                  <a:lumOff val="35000"/>
                </a:schemeClr>
              </a:solidFill>
              <a:latin typeface="+mn-ea"/>
            </a:endParaRPr>
          </a:p>
          <a:p>
            <a:pPr>
              <a:lnSpc>
                <a:spcPct val="120000"/>
              </a:lnSpc>
            </a:pPr>
            <a:r>
              <a:rPr lang="zh-CN" altLang="en-US" sz="1200" b="1" spc="300" dirty="0" smtClean="0">
                <a:solidFill>
                  <a:schemeClr val="tx1">
                    <a:lumMod val="65000"/>
                    <a:lumOff val="35000"/>
                  </a:schemeClr>
                </a:solidFill>
                <a:latin typeface="+mn-ea"/>
              </a:rPr>
              <a:t>专业：</a:t>
            </a:r>
            <a:r>
              <a:rPr lang="zh-CN" altLang="en-US" sz="1200" b="1" spc="300" dirty="0">
                <a:solidFill>
                  <a:schemeClr val="tx1">
                    <a:lumMod val="65000"/>
                    <a:lumOff val="35000"/>
                  </a:schemeClr>
                </a:solidFill>
                <a:latin typeface="+mn-ea"/>
              </a:rPr>
              <a:t>信息管理与信息系统</a:t>
            </a:r>
            <a:endParaRPr lang="en-US" altLang="zh-CN" sz="1200" b="1" spc="300" dirty="0" smtClean="0">
              <a:solidFill>
                <a:schemeClr val="tx1">
                  <a:lumMod val="65000"/>
                  <a:lumOff val="35000"/>
                </a:schemeClr>
              </a:solidFill>
              <a:latin typeface="+mn-ea"/>
            </a:endParaRPr>
          </a:p>
          <a:p>
            <a:pPr>
              <a:lnSpc>
                <a:spcPct val="120000"/>
              </a:lnSpc>
            </a:pPr>
            <a:r>
              <a:rPr lang="zh-CN" altLang="en-US" sz="1200" b="1" spc="300" dirty="0" smtClean="0">
                <a:solidFill>
                  <a:schemeClr val="tx1">
                    <a:lumMod val="65000"/>
                    <a:lumOff val="35000"/>
                  </a:schemeClr>
                </a:solidFill>
                <a:latin typeface="+mn-ea"/>
              </a:rPr>
              <a:t>班级：</a:t>
            </a:r>
            <a:r>
              <a:rPr lang="en-US" altLang="zh-CN" sz="1200" b="1" spc="300" dirty="0" smtClean="0">
                <a:solidFill>
                  <a:schemeClr val="tx1">
                    <a:lumMod val="65000"/>
                    <a:lumOff val="35000"/>
                  </a:schemeClr>
                </a:solidFill>
                <a:latin typeface="+mn-ea"/>
              </a:rPr>
              <a:t>03011503</a:t>
            </a:r>
          </a:p>
          <a:p>
            <a:pPr>
              <a:lnSpc>
                <a:spcPct val="120000"/>
              </a:lnSpc>
            </a:pPr>
            <a:r>
              <a:rPr lang="zh-CN" altLang="en-US" sz="1200" b="1" spc="300" dirty="0">
                <a:solidFill>
                  <a:schemeClr val="tx1">
                    <a:lumMod val="65000"/>
                    <a:lumOff val="35000"/>
                  </a:schemeClr>
                </a:solidFill>
                <a:latin typeface="+mn-ea"/>
              </a:rPr>
              <a:t>学</a:t>
            </a:r>
            <a:r>
              <a:rPr lang="zh-CN" altLang="en-US" sz="1200" b="1" spc="300" dirty="0" smtClean="0">
                <a:solidFill>
                  <a:schemeClr val="tx1">
                    <a:lumMod val="65000"/>
                    <a:lumOff val="35000"/>
                  </a:schemeClr>
                </a:solidFill>
                <a:latin typeface="+mn-ea"/>
              </a:rPr>
              <a:t>号：</a:t>
            </a:r>
            <a:r>
              <a:rPr lang="en-US" altLang="zh-CN" sz="1200" b="1" spc="300" dirty="0" smtClean="0">
                <a:solidFill>
                  <a:schemeClr val="tx1">
                    <a:lumMod val="65000"/>
                    <a:lumOff val="35000"/>
                  </a:schemeClr>
                </a:solidFill>
                <a:latin typeface="+mn-ea"/>
              </a:rPr>
              <a:t>2015211004</a:t>
            </a:r>
            <a:endParaRPr lang="en-US" altLang="zh-CN" sz="1200" b="1" spc="300" dirty="0">
              <a:solidFill>
                <a:schemeClr val="tx1">
                  <a:lumMod val="65000"/>
                  <a:lumOff val="35000"/>
                </a:schemeClr>
              </a:solidFill>
              <a:latin typeface="+mn-ea"/>
            </a:endParaRPr>
          </a:p>
          <a:p>
            <a:pPr>
              <a:lnSpc>
                <a:spcPct val="120000"/>
              </a:lnSpc>
            </a:pPr>
            <a:r>
              <a:rPr lang="zh-CN" altLang="en-US" sz="1200" b="1" spc="300" dirty="0" smtClean="0">
                <a:solidFill>
                  <a:schemeClr val="tx1">
                    <a:lumMod val="65000"/>
                    <a:lumOff val="35000"/>
                  </a:schemeClr>
                </a:solidFill>
                <a:latin typeface="+mn-ea"/>
              </a:rPr>
              <a:t>指导教师：</a:t>
            </a:r>
            <a:r>
              <a:rPr lang="zh-CN" altLang="en-US" sz="1200" b="1" spc="300" dirty="0">
                <a:solidFill>
                  <a:schemeClr val="tx1">
                    <a:lumMod val="65000"/>
                    <a:lumOff val="35000"/>
                  </a:schemeClr>
                </a:solidFill>
                <a:latin typeface="+mn-ea"/>
              </a:rPr>
              <a:t>武建军</a:t>
            </a:r>
            <a:endParaRPr lang="en-US" altLang="zh-CN" sz="1200" b="1" spc="300" dirty="0" smtClean="0">
              <a:solidFill>
                <a:schemeClr val="tx1">
                  <a:lumMod val="65000"/>
                  <a:lumOff val="35000"/>
                </a:schemeClr>
              </a:solidFill>
              <a:latin typeface="+mn-ea"/>
            </a:endParaRPr>
          </a:p>
          <a:p>
            <a:pPr>
              <a:lnSpc>
                <a:spcPct val="120000"/>
              </a:lnSpc>
            </a:pPr>
            <a:r>
              <a:rPr lang="zh-CN" altLang="en-US" sz="1200" b="1" spc="300" dirty="0" smtClean="0">
                <a:solidFill>
                  <a:schemeClr val="tx1">
                    <a:lumMod val="65000"/>
                    <a:lumOff val="35000"/>
                  </a:schemeClr>
                </a:solidFill>
                <a:latin typeface="+mn-ea"/>
              </a:rPr>
              <a:t>时间：</a:t>
            </a:r>
            <a:r>
              <a:rPr lang="en-US" altLang="zh-CN" sz="1200" b="1" spc="300" dirty="0" smtClean="0">
                <a:solidFill>
                  <a:schemeClr val="tx1">
                    <a:lumMod val="65000"/>
                    <a:lumOff val="35000"/>
                  </a:schemeClr>
                </a:solidFill>
                <a:latin typeface="+mn-ea"/>
              </a:rPr>
              <a:t>2019.6.5</a:t>
            </a:r>
          </a:p>
        </p:txBody>
      </p:sp>
      <p:sp>
        <p:nvSpPr>
          <p:cNvPr id="10" name="PA_文本框 6"/>
          <p:cNvSpPr txBox="1"/>
          <p:nvPr>
            <p:custDataLst>
              <p:tags r:id="rId2"/>
            </p:custDataLst>
          </p:nvPr>
        </p:nvSpPr>
        <p:spPr>
          <a:xfrm>
            <a:off x="791580" y="911167"/>
            <a:ext cx="3275256" cy="1200329"/>
          </a:xfrm>
          <a:prstGeom prst="rect">
            <a:avLst/>
          </a:prstGeom>
          <a:noFill/>
        </p:spPr>
        <p:txBody>
          <a:bodyPr wrap="none" rtlCol="0" anchor="ctr">
            <a:spAutoFit/>
          </a:bodyPr>
          <a:lstStyle/>
          <a:p>
            <a:pPr>
              <a:lnSpc>
                <a:spcPct val="120000"/>
              </a:lnSpc>
            </a:pPr>
            <a:r>
              <a:rPr lang="zh-CN" altLang="en-US" sz="6000" b="1" dirty="0" smtClean="0">
                <a:solidFill>
                  <a:schemeClr val="tx1">
                    <a:lumMod val="75000"/>
                    <a:lumOff val="25000"/>
                  </a:schemeClr>
                </a:solidFill>
                <a:latin typeface="方正兰亭超细黑简体" panose="02000000000000000000" pitchFamily="2" charset="-122"/>
                <a:ea typeface="方正兰亭超细黑简体" panose="02000000000000000000" pitchFamily="2" charset="-122"/>
              </a:rPr>
              <a:t>答辩报告</a:t>
            </a:r>
            <a:endParaRPr lang="zh-CN" altLang="en-US" sz="72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2" name="PA_半闭框 7"/>
          <p:cNvSpPr/>
          <p:nvPr>
            <p:custDataLst>
              <p:tags r:id="rId3"/>
            </p:custDataLst>
          </p:nvPr>
        </p:nvSpPr>
        <p:spPr>
          <a:xfrm flipH="1" flipV="1">
            <a:off x="3788296" y="3609787"/>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5" y="121106"/>
            <a:ext cx="144016" cy="504056"/>
          </a:xfrm>
          <a:prstGeom prst="rect">
            <a:avLst/>
          </a:prstGeom>
          <a:solidFill>
            <a:srgbClr val="6B6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a:spLocks noChangeArrowheads="1"/>
          </p:cNvSpPr>
          <p:nvPr/>
        </p:nvSpPr>
        <p:spPr bwMode="auto">
          <a:xfrm>
            <a:off x="186141" y="153742"/>
            <a:ext cx="1793571"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400" b="1" dirty="0" smtClean="0">
                <a:solidFill>
                  <a:srgbClr val="093B5C"/>
                </a:solidFill>
                <a:latin typeface="华文宋体" pitchFamily="2" charset="-122"/>
                <a:ea typeface="华文宋体" pitchFamily="2" charset="-122"/>
              </a:rPr>
              <a:t>项目设计</a:t>
            </a:r>
            <a:endParaRPr lang="zh-CN" altLang="en-US" sz="2400" b="1" dirty="0">
              <a:solidFill>
                <a:srgbClr val="093B5C"/>
              </a:solidFill>
              <a:latin typeface="华文宋体" pitchFamily="2" charset="-122"/>
              <a:ea typeface="华文宋体" pitchFamily="2" charset="-122"/>
            </a:endParaRPr>
          </a:p>
        </p:txBody>
      </p:sp>
      <p:grpSp>
        <p:nvGrpSpPr>
          <p:cNvPr id="11" name="Group 1"/>
          <p:cNvGrpSpPr>
            <a:grpSpLocks/>
          </p:cNvGrpSpPr>
          <p:nvPr/>
        </p:nvGrpSpPr>
        <p:grpSpPr bwMode="auto">
          <a:xfrm>
            <a:off x="1824080" y="1413944"/>
            <a:ext cx="182565" cy="182622"/>
            <a:chOff x="1066800" y="2209799"/>
            <a:chExt cx="315279" cy="315280"/>
          </a:xfrm>
        </p:grpSpPr>
        <p:sp>
          <p:nvSpPr>
            <p:cNvPr id="12"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B6769"/>
            </a:solidFill>
            <a:ln w="12700" cap="flat">
              <a:noFill/>
              <a:miter lim="400000"/>
            </a:ln>
            <a:effectLst/>
          </p:spPr>
          <p:txBody>
            <a:bodyPr lIns="50800" tIns="50800" rIns="50800" bIns="50800" anchor="ctr"/>
            <a:lstStyle/>
            <a:p>
              <a:pPr defTabSz="685783">
                <a:defRPr/>
              </a:pPr>
              <a:endParaRPr>
                <a:latin typeface="+mn-lt"/>
              </a:endParaRPr>
            </a:p>
          </p:txBody>
        </p:sp>
        <p:sp>
          <p:nvSpPr>
            <p:cNvPr id="13" name="Shape 797"/>
            <p:cNvSpPr>
              <a:spLocks/>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grpSp>
        <p:nvGrpSpPr>
          <p:cNvPr id="15" name="Group 1"/>
          <p:cNvGrpSpPr>
            <a:grpSpLocks/>
          </p:cNvGrpSpPr>
          <p:nvPr/>
        </p:nvGrpSpPr>
        <p:grpSpPr bwMode="auto">
          <a:xfrm>
            <a:off x="1824080" y="1967306"/>
            <a:ext cx="182565" cy="182622"/>
            <a:chOff x="1066800" y="2209799"/>
            <a:chExt cx="315279" cy="315280"/>
          </a:xfrm>
        </p:grpSpPr>
        <p:sp>
          <p:nvSpPr>
            <p:cNvPr id="17"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B6769"/>
            </a:solidFill>
            <a:ln w="12700" cap="flat">
              <a:noFill/>
              <a:miter lim="400000"/>
            </a:ln>
            <a:effectLst/>
          </p:spPr>
          <p:txBody>
            <a:bodyPr lIns="50800" tIns="50800" rIns="50800" bIns="50800" anchor="ctr"/>
            <a:lstStyle/>
            <a:p>
              <a:pPr defTabSz="685783">
                <a:defRPr/>
              </a:pPr>
              <a:endParaRPr>
                <a:latin typeface="+mn-lt"/>
              </a:endParaRPr>
            </a:p>
          </p:txBody>
        </p:sp>
        <p:sp>
          <p:nvSpPr>
            <p:cNvPr id="18" name="Shape 797"/>
            <p:cNvSpPr>
              <a:spLocks/>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grpSp>
        <p:nvGrpSpPr>
          <p:cNvPr id="19" name="Group 1"/>
          <p:cNvGrpSpPr>
            <a:grpSpLocks/>
          </p:cNvGrpSpPr>
          <p:nvPr/>
        </p:nvGrpSpPr>
        <p:grpSpPr bwMode="auto">
          <a:xfrm>
            <a:off x="1824080" y="2484779"/>
            <a:ext cx="182565" cy="182622"/>
            <a:chOff x="1066800" y="2209799"/>
            <a:chExt cx="315279" cy="315280"/>
          </a:xfrm>
        </p:grpSpPr>
        <p:sp>
          <p:nvSpPr>
            <p:cNvPr id="22"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B6769"/>
            </a:solidFill>
            <a:ln w="12700" cap="flat">
              <a:noFill/>
              <a:miter lim="400000"/>
            </a:ln>
            <a:effectLst/>
          </p:spPr>
          <p:txBody>
            <a:bodyPr lIns="50800" tIns="50800" rIns="50800" bIns="50800" anchor="ctr"/>
            <a:lstStyle/>
            <a:p>
              <a:pPr defTabSz="685783">
                <a:defRPr/>
              </a:pPr>
              <a:endParaRPr>
                <a:latin typeface="+mn-lt"/>
              </a:endParaRPr>
            </a:p>
          </p:txBody>
        </p:sp>
        <p:sp>
          <p:nvSpPr>
            <p:cNvPr id="23" name="Shape 797"/>
            <p:cNvSpPr>
              <a:spLocks/>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grpSp>
        <p:nvGrpSpPr>
          <p:cNvPr id="24" name="Group 1"/>
          <p:cNvGrpSpPr>
            <a:grpSpLocks/>
          </p:cNvGrpSpPr>
          <p:nvPr/>
        </p:nvGrpSpPr>
        <p:grpSpPr bwMode="auto">
          <a:xfrm>
            <a:off x="1824080" y="2988835"/>
            <a:ext cx="182565" cy="182622"/>
            <a:chOff x="1066800" y="2209799"/>
            <a:chExt cx="315279" cy="315280"/>
          </a:xfrm>
        </p:grpSpPr>
        <p:sp>
          <p:nvSpPr>
            <p:cNvPr id="25"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B6769"/>
            </a:solidFill>
            <a:ln w="12700" cap="flat">
              <a:noFill/>
              <a:miter lim="400000"/>
            </a:ln>
            <a:effectLst/>
          </p:spPr>
          <p:txBody>
            <a:bodyPr lIns="50800" tIns="50800" rIns="50800" bIns="50800" anchor="ctr"/>
            <a:lstStyle/>
            <a:p>
              <a:pPr defTabSz="685783">
                <a:defRPr/>
              </a:pPr>
              <a:endParaRPr>
                <a:latin typeface="+mn-lt"/>
              </a:endParaRPr>
            </a:p>
          </p:txBody>
        </p:sp>
        <p:sp>
          <p:nvSpPr>
            <p:cNvPr id="26" name="Shape 797"/>
            <p:cNvSpPr>
              <a:spLocks/>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sp>
        <p:nvSpPr>
          <p:cNvPr id="4" name="矩形 3"/>
          <p:cNvSpPr/>
          <p:nvPr/>
        </p:nvSpPr>
        <p:spPr>
          <a:xfrm>
            <a:off x="2040104" y="1353635"/>
            <a:ext cx="1415772" cy="338554"/>
          </a:xfrm>
          <a:prstGeom prst="rect">
            <a:avLst/>
          </a:prstGeom>
        </p:spPr>
        <p:txBody>
          <a:bodyPr wrap="none">
            <a:spAutoFit/>
          </a:bodyPr>
          <a:lstStyle/>
          <a:p>
            <a:r>
              <a:rPr lang="zh-CN" altLang="en-US" sz="1600" dirty="0" smtClean="0">
                <a:solidFill>
                  <a:schemeClr val="accent5"/>
                </a:solidFill>
              </a:rPr>
              <a:t>页面布局设计</a:t>
            </a:r>
            <a:endParaRPr lang="zh-CN" altLang="en-US" sz="1600" dirty="0">
              <a:solidFill>
                <a:schemeClr val="accent5"/>
              </a:solidFill>
            </a:endParaRPr>
          </a:p>
        </p:txBody>
      </p:sp>
      <p:sp>
        <p:nvSpPr>
          <p:cNvPr id="5" name="矩形 4"/>
          <p:cNvSpPr/>
          <p:nvPr/>
        </p:nvSpPr>
        <p:spPr>
          <a:xfrm>
            <a:off x="2040104" y="1873950"/>
            <a:ext cx="1005403" cy="338554"/>
          </a:xfrm>
          <a:prstGeom prst="rect">
            <a:avLst/>
          </a:prstGeom>
        </p:spPr>
        <p:txBody>
          <a:bodyPr wrap="none">
            <a:spAutoFit/>
          </a:bodyPr>
          <a:lstStyle/>
          <a:p>
            <a:r>
              <a:rPr lang="zh-CN" altLang="en-US" sz="1600" dirty="0" smtClean="0">
                <a:solidFill>
                  <a:schemeClr val="accent5"/>
                </a:solidFill>
              </a:rPr>
              <a:t>交互设计</a:t>
            </a:r>
            <a:endParaRPr lang="zh-CN" altLang="en-US" sz="1600" dirty="0">
              <a:solidFill>
                <a:schemeClr val="accent5"/>
              </a:solidFill>
            </a:endParaRPr>
          </a:p>
        </p:txBody>
      </p:sp>
      <p:sp>
        <p:nvSpPr>
          <p:cNvPr id="27" name="矩形 26"/>
          <p:cNvSpPr/>
          <p:nvPr/>
        </p:nvSpPr>
        <p:spPr>
          <a:xfrm>
            <a:off x="2040104" y="2414010"/>
            <a:ext cx="1415772" cy="338554"/>
          </a:xfrm>
          <a:prstGeom prst="rect">
            <a:avLst/>
          </a:prstGeom>
        </p:spPr>
        <p:txBody>
          <a:bodyPr wrap="none">
            <a:spAutoFit/>
          </a:bodyPr>
          <a:lstStyle/>
          <a:p>
            <a:r>
              <a:rPr lang="zh-CN" altLang="en-US" sz="1600" dirty="0" smtClean="0">
                <a:solidFill>
                  <a:schemeClr val="accent5"/>
                </a:solidFill>
              </a:rPr>
              <a:t>公共组件设计</a:t>
            </a:r>
            <a:endParaRPr lang="zh-CN" altLang="en-US" sz="1600" dirty="0">
              <a:solidFill>
                <a:schemeClr val="accent5"/>
              </a:solidFill>
            </a:endParaRPr>
          </a:p>
        </p:txBody>
      </p:sp>
      <p:sp>
        <p:nvSpPr>
          <p:cNvPr id="28" name="矩形 27"/>
          <p:cNvSpPr/>
          <p:nvPr/>
        </p:nvSpPr>
        <p:spPr>
          <a:xfrm>
            <a:off x="2076108" y="2918066"/>
            <a:ext cx="1005403" cy="338554"/>
          </a:xfrm>
          <a:prstGeom prst="rect">
            <a:avLst/>
          </a:prstGeom>
        </p:spPr>
        <p:txBody>
          <a:bodyPr wrap="none">
            <a:spAutoFit/>
          </a:bodyPr>
          <a:lstStyle/>
          <a:p>
            <a:r>
              <a:rPr lang="zh-CN" altLang="en-US" sz="1600" dirty="0">
                <a:solidFill>
                  <a:schemeClr val="accent5"/>
                </a:solidFill>
              </a:rPr>
              <a:t>接口设计</a:t>
            </a:r>
          </a:p>
        </p:txBody>
      </p:sp>
      <p:grpSp>
        <p:nvGrpSpPr>
          <p:cNvPr id="29" name="组合 28"/>
          <p:cNvGrpSpPr/>
          <p:nvPr/>
        </p:nvGrpSpPr>
        <p:grpSpPr>
          <a:xfrm>
            <a:off x="4876719" y="1065603"/>
            <a:ext cx="2323573" cy="2299029"/>
            <a:chOff x="4512406" y="1799221"/>
            <a:chExt cx="3841675" cy="3799715"/>
          </a:xfrm>
        </p:grpSpPr>
        <p:sp>
          <p:nvSpPr>
            <p:cNvPr id="30" name="任意多边形 29"/>
            <p:cNvSpPr/>
            <p:nvPr/>
          </p:nvSpPr>
          <p:spPr>
            <a:xfrm rot="9257143">
              <a:off x="6221113" y="5062780"/>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1" name="任意多边形 30"/>
            <p:cNvSpPr/>
            <p:nvPr/>
          </p:nvSpPr>
          <p:spPr>
            <a:xfrm rot="12342857">
              <a:off x="4750179" y="5062780"/>
              <a:ext cx="1895196"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2" name="任意多边形 31"/>
            <p:cNvSpPr/>
            <p:nvPr/>
          </p:nvSpPr>
          <p:spPr>
            <a:xfrm rot="15428571">
              <a:off x="3832887"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3" name="任意多边形 32"/>
            <p:cNvSpPr/>
            <p:nvPr/>
          </p:nvSpPr>
          <p:spPr>
            <a:xfrm rot="18514286">
              <a:off x="4160409"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4" name="任意多边形 33"/>
            <p:cNvSpPr/>
            <p:nvPr/>
          </p:nvSpPr>
          <p:spPr>
            <a:xfrm>
              <a:off x="5486811" y="1838852"/>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5" name="任意多边形 34"/>
            <p:cNvSpPr/>
            <p:nvPr/>
          </p:nvSpPr>
          <p:spPr>
            <a:xfrm rot="3085714">
              <a:off x="6813215"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6" name="任意多边形 35"/>
            <p:cNvSpPr/>
            <p:nvPr/>
          </p:nvSpPr>
          <p:spPr>
            <a:xfrm rot="6171428">
              <a:off x="7138406"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Tree>
    <p:extLst>
      <p:ext uri="{BB962C8B-B14F-4D97-AF65-F5344CB8AC3E}">
        <p14:creationId xmlns:p14="http://schemas.microsoft.com/office/powerpoint/2010/main" val="2722791974"/>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5" y="121106"/>
            <a:ext cx="144016" cy="504056"/>
          </a:xfrm>
          <a:prstGeom prst="rect">
            <a:avLst/>
          </a:prstGeom>
          <a:solidFill>
            <a:srgbClr val="6B6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a:spLocks noChangeArrowheads="1"/>
          </p:cNvSpPr>
          <p:nvPr/>
        </p:nvSpPr>
        <p:spPr bwMode="auto">
          <a:xfrm>
            <a:off x="186141" y="153742"/>
            <a:ext cx="218961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400" b="1" dirty="0" smtClean="0">
                <a:solidFill>
                  <a:srgbClr val="093B5C"/>
                </a:solidFill>
                <a:latin typeface="华文宋体" pitchFamily="2" charset="-122"/>
                <a:ea typeface="华文宋体" pitchFamily="2" charset="-122"/>
              </a:rPr>
              <a:t>页面布局设计</a:t>
            </a:r>
            <a:endParaRPr lang="zh-CN" altLang="en-US" sz="2400" b="1" dirty="0">
              <a:solidFill>
                <a:srgbClr val="093B5C"/>
              </a:solidFill>
              <a:latin typeface="华文宋体" pitchFamily="2" charset="-122"/>
              <a:ea typeface="华文宋体" pitchFamily="2" charset="-122"/>
            </a:endParaRPr>
          </a:p>
        </p:txBody>
      </p:sp>
      <p:pic>
        <p:nvPicPr>
          <p:cNvPr id="5122"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916360"/>
            <a:ext cx="495935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885" y="3040596"/>
            <a:ext cx="4951412"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647564" y="1132384"/>
            <a:ext cx="1980220" cy="523220"/>
          </a:xfrm>
          <a:prstGeom prst="rect">
            <a:avLst/>
          </a:prstGeom>
          <a:noFill/>
        </p:spPr>
        <p:txBody>
          <a:bodyPr wrap="square" rtlCol="0">
            <a:spAutoFit/>
          </a:bodyPr>
          <a:lstStyle/>
          <a:p>
            <a:r>
              <a:rPr lang="zh-CN" altLang="en-US" sz="1400" dirty="0" smtClean="0"/>
              <a:t>教师端，学生端，后台管理系统页面布局：</a:t>
            </a:r>
            <a:endParaRPr lang="zh-CN" altLang="en-US" sz="1400" dirty="0"/>
          </a:p>
        </p:txBody>
      </p:sp>
      <p:sp>
        <p:nvSpPr>
          <p:cNvPr id="5" name="TextBox 4"/>
          <p:cNvSpPr txBox="1"/>
          <p:nvPr/>
        </p:nvSpPr>
        <p:spPr>
          <a:xfrm>
            <a:off x="591977" y="3108856"/>
            <a:ext cx="2196244" cy="307777"/>
          </a:xfrm>
          <a:prstGeom prst="rect">
            <a:avLst/>
          </a:prstGeom>
          <a:noFill/>
        </p:spPr>
        <p:txBody>
          <a:bodyPr wrap="square" rtlCol="0">
            <a:spAutoFit/>
          </a:bodyPr>
          <a:lstStyle/>
          <a:p>
            <a:r>
              <a:rPr lang="zh-CN" altLang="en-US" sz="1400" dirty="0" smtClean="0"/>
              <a:t>课程展示页面布局：</a:t>
            </a:r>
            <a:endParaRPr lang="zh-CN" altLang="en-US" sz="1400" dirty="0"/>
          </a:p>
        </p:txBody>
      </p:sp>
    </p:spTree>
    <p:extLst>
      <p:ext uri="{BB962C8B-B14F-4D97-AF65-F5344CB8AC3E}">
        <p14:creationId xmlns:p14="http://schemas.microsoft.com/office/powerpoint/2010/main" val="1282570085"/>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5" y="121106"/>
            <a:ext cx="144016" cy="504056"/>
          </a:xfrm>
          <a:prstGeom prst="rect">
            <a:avLst/>
          </a:prstGeom>
          <a:solidFill>
            <a:srgbClr val="6B6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a:spLocks noChangeArrowheads="1"/>
          </p:cNvSpPr>
          <p:nvPr/>
        </p:nvSpPr>
        <p:spPr bwMode="auto">
          <a:xfrm>
            <a:off x="186141" y="153742"/>
            <a:ext cx="4241843"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400" b="1" dirty="0" smtClean="0">
                <a:solidFill>
                  <a:srgbClr val="093B5C"/>
                </a:solidFill>
                <a:latin typeface="华文宋体" pitchFamily="2" charset="-122"/>
                <a:ea typeface="华文宋体" pitchFamily="2" charset="-122"/>
              </a:rPr>
              <a:t>交互设计</a:t>
            </a:r>
            <a:r>
              <a:rPr lang="en-US" altLang="zh-CN" sz="2400" b="1" dirty="0" smtClean="0">
                <a:solidFill>
                  <a:srgbClr val="093B5C"/>
                </a:solidFill>
                <a:latin typeface="华文宋体" pitchFamily="2" charset="-122"/>
                <a:ea typeface="华文宋体" pitchFamily="2" charset="-122"/>
              </a:rPr>
              <a:t>—</a:t>
            </a:r>
            <a:r>
              <a:rPr lang="zh-CN" altLang="en-US" sz="2400" b="1" dirty="0">
                <a:solidFill>
                  <a:srgbClr val="093B5C"/>
                </a:solidFill>
                <a:latin typeface="华文宋体" pitchFamily="2" charset="-122"/>
                <a:ea typeface="华文宋体" pitchFamily="2" charset="-122"/>
              </a:rPr>
              <a:t>后台管理系统</a:t>
            </a:r>
          </a:p>
        </p:txBody>
      </p:sp>
      <p:pic>
        <p:nvPicPr>
          <p:cNvPr id="6146" name="图片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636" y="1024372"/>
            <a:ext cx="6156684"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6973014"/>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5" y="121106"/>
            <a:ext cx="144016" cy="504056"/>
          </a:xfrm>
          <a:prstGeom prst="rect">
            <a:avLst/>
          </a:prstGeom>
          <a:solidFill>
            <a:srgbClr val="6B6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a:spLocks noChangeArrowheads="1"/>
          </p:cNvSpPr>
          <p:nvPr/>
        </p:nvSpPr>
        <p:spPr bwMode="auto">
          <a:xfrm>
            <a:off x="186141" y="153742"/>
            <a:ext cx="4241843"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400" b="1" dirty="0" smtClean="0">
                <a:solidFill>
                  <a:srgbClr val="093B5C"/>
                </a:solidFill>
                <a:latin typeface="华文宋体" pitchFamily="2" charset="-122"/>
                <a:ea typeface="华文宋体" pitchFamily="2" charset="-122"/>
              </a:rPr>
              <a:t>交互设计</a:t>
            </a:r>
            <a:r>
              <a:rPr lang="en-US" altLang="zh-CN" sz="2400" b="1" dirty="0" smtClean="0">
                <a:solidFill>
                  <a:srgbClr val="093B5C"/>
                </a:solidFill>
                <a:latin typeface="华文宋体" pitchFamily="2" charset="-122"/>
                <a:ea typeface="华文宋体" pitchFamily="2" charset="-122"/>
              </a:rPr>
              <a:t>—</a:t>
            </a:r>
            <a:r>
              <a:rPr lang="zh-CN" altLang="en-US" sz="2400" b="1" dirty="0" smtClean="0">
                <a:solidFill>
                  <a:srgbClr val="093B5C"/>
                </a:solidFill>
                <a:latin typeface="华文宋体" pitchFamily="2" charset="-122"/>
                <a:ea typeface="华文宋体" pitchFamily="2" charset="-122"/>
              </a:rPr>
              <a:t>教师端</a:t>
            </a:r>
            <a:endParaRPr lang="zh-CN" altLang="en-US" sz="2400" b="1" dirty="0">
              <a:solidFill>
                <a:srgbClr val="093B5C"/>
              </a:solidFill>
              <a:latin typeface="华文宋体" pitchFamily="2" charset="-122"/>
              <a:ea typeface="华文宋体" pitchFamily="2" charset="-122"/>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604" y="738300"/>
            <a:ext cx="6840760" cy="3870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390019"/>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5" y="121106"/>
            <a:ext cx="144016" cy="504056"/>
          </a:xfrm>
          <a:prstGeom prst="rect">
            <a:avLst/>
          </a:prstGeom>
          <a:solidFill>
            <a:srgbClr val="6B6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a:spLocks noChangeArrowheads="1"/>
          </p:cNvSpPr>
          <p:nvPr/>
        </p:nvSpPr>
        <p:spPr bwMode="auto">
          <a:xfrm>
            <a:off x="186141" y="153742"/>
            <a:ext cx="4241843"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400" b="1" dirty="0" smtClean="0">
                <a:solidFill>
                  <a:srgbClr val="093B5C"/>
                </a:solidFill>
                <a:latin typeface="华文宋体" pitchFamily="2" charset="-122"/>
                <a:ea typeface="华文宋体" pitchFamily="2" charset="-122"/>
              </a:rPr>
              <a:t>交互设计</a:t>
            </a:r>
            <a:r>
              <a:rPr lang="en-US" altLang="zh-CN" sz="2400" b="1" dirty="0" smtClean="0">
                <a:solidFill>
                  <a:srgbClr val="093B5C"/>
                </a:solidFill>
                <a:latin typeface="华文宋体" pitchFamily="2" charset="-122"/>
                <a:ea typeface="华文宋体" pitchFamily="2" charset="-122"/>
              </a:rPr>
              <a:t>—</a:t>
            </a:r>
            <a:r>
              <a:rPr lang="zh-CN" altLang="en-US" sz="2400" b="1" dirty="0" smtClean="0">
                <a:solidFill>
                  <a:srgbClr val="093B5C"/>
                </a:solidFill>
                <a:latin typeface="华文宋体" pitchFamily="2" charset="-122"/>
                <a:ea typeface="华文宋体" pitchFamily="2" charset="-122"/>
              </a:rPr>
              <a:t>学生端</a:t>
            </a:r>
            <a:endParaRPr lang="zh-CN" altLang="en-US" sz="2400" b="1" dirty="0">
              <a:solidFill>
                <a:srgbClr val="093B5C"/>
              </a:solidFill>
              <a:latin typeface="华文宋体" pitchFamily="2" charset="-122"/>
              <a:ea typeface="华文宋体" pitchFamily="2" charset="-122"/>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67" y="880356"/>
            <a:ext cx="7887034" cy="3859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5672010"/>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5" y="121106"/>
            <a:ext cx="144016" cy="504056"/>
          </a:xfrm>
          <a:prstGeom prst="rect">
            <a:avLst/>
          </a:prstGeom>
          <a:solidFill>
            <a:srgbClr val="6B6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a:spLocks noChangeArrowheads="1"/>
          </p:cNvSpPr>
          <p:nvPr/>
        </p:nvSpPr>
        <p:spPr bwMode="auto">
          <a:xfrm>
            <a:off x="222145" y="153742"/>
            <a:ext cx="315749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400" b="1" dirty="0">
                <a:solidFill>
                  <a:srgbClr val="093B5C"/>
                </a:solidFill>
                <a:latin typeface="华文宋体" pitchFamily="2" charset="-122"/>
                <a:ea typeface="华文宋体" pitchFamily="2" charset="-122"/>
              </a:rPr>
              <a:t>公共组件设计</a:t>
            </a:r>
          </a:p>
        </p:txBody>
      </p:sp>
      <p:grpSp>
        <p:nvGrpSpPr>
          <p:cNvPr id="20" name="组合 140"/>
          <p:cNvGrpSpPr/>
          <p:nvPr/>
        </p:nvGrpSpPr>
        <p:grpSpPr>
          <a:xfrm>
            <a:off x="-369916" y="2006497"/>
            <a:ext cx="3249728" cy="2294239"/>
            <a:chOff x="-485775" y="2006497"/>
            <a:chExt cx="3249728" cy="2294239"/>
          </a:xfrm>
        </p:grpSpPr>
        <p:sp>
          <p:nvSpPr>
            <p:cNvPr id="21" name="Freeform 26"/>
            <p:cNvSpPr>
              <a:spLocks/>
            </p:cNvSpPr>
            <p:nvPr/>
          </p:nvSpPr>
          <p:spPr bwMode="auto">
            <a:xfrm>
              <a:off x="620480" y="2849204"/>
              <a:ext cx="386151" cy="357070"/>
            </a:xfrm>
            <a:custGeom>
              <a:avLst/>
              <a:gdLst>
                <a:gd name="T0" fmla="*/ 0 w 291"/>
                <a:gd name="T1" fmla="*/ 465917 h 269"/>
                <a:gd name="T2" fmla="*/ 342058 w 291"/>
                <a:gd name="T3" fmla="*/ 139579 h 269"/>
                <a:gd name="T4" fmla="*/ 572063 w 291"/>
                <a:gd name="T5" fmla="*/ 139579 h 269"/>
                <a:gd name="T6" fmla="*/ 418727 w 291"/>
                <a:gd name="T7" fmla="*/ 444292 h 269"/>
                <a:gd name="T8" fmla="*/ 161200 w 291"/>
                <a:gd name="T9" fmla="*/ 528826 h 269"/>
                <a:gd name="T10" fmla="*/ 0 w 291"/>
                <a:gd name="T11" fmla="*/ 465917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1" h="269">
                  <a:moveTo>
                    <a:pt x="0" y="237"/>
                  </a:moveTo>
                  <a:cubicBezTo>
                    <a:pt x="0" y="237"/>
                    <a:pt x="147" y="142"/>
                    <a:pt x="174" y="71"/>
                  </a:cubicBezTo>
                  <a:cubicBezTo>
                    <a:pt x="201" y="0"/>
                    <a:pt x="291" y="55"/>
                    <a:pt x="291" y="71"/>
                  </a:cubicBezTo>
                  <a:cubicBezTo>
                    <a:pt x="291" y="87"/>
                    <a:pt x="235" y="206"/>
                    <a:pt x="213" y="226"/>
                  </a:cubicBezTo>
                  <a:cubicBezTo>
                    <a:pt x="191" y="245"/>
                    <a:pt x="82" y="269"/>
                    <a:pt x="82" y="269"/>
                  </a:cubicBezTo>
                  <a:lnTo>
                    <a:pt x="0" y="237"/>
                  </a:lnTo>
                  <a:close/>
                </a:path>
              </a:pathLst>
            </a:custGeom>
            <a:solidFill>
              <a:srgbClr val="F3D2B0"/>
            </a:solidFill>
            <a:ln w="9525">
              <a:noFill/>
              <a:round/>
              <a:headEnd/>
              <a:tailEnd/>
            </a:ln>
          </p:spPr>
          <p:txBody>
            <a:bodyPr/>
            <a:lstStyle/>
            <a:p>
              <a:endParaRPr lang="zh-CN" altLang="en-US"/>
            </a:p>
          </p:txBody>
        </p:sp>
        <p:sp>
          <p:nvSpPr>
            <p:cNvPr id="22" name="Freeform 28"/>
            <p:cNvSpPr>
              <a:spLocks/>
            </p:cNvSpPr>
            <p:nvPr/>
          </p:nvSpPr>
          <p:spPr bwMode="auto">
            <a:xfrm>
              <a:off x="1393342" y="2636983"/>
              <a:ext cx="546672" cy="359877"/>
            </a:xfrm>
            <a:custGeom>
              <a:avLst/>
              <a:gdLst>
                <a:gd name="T0" fmla="*/ 699789 w 412"/>
                <a:gd name="T1" fmla="*/ 302876 h 271"/>
                <a:gd name="T2" fmla="*/ 226055 w 412"/>
                <a:gd name="T3" fmla="*/ 501515 h 271"/>
                <a:gd name="T4" fmla="*/ 31451 w 412"/>
                <a:gd name="T5" fmla="*/ 422846 h 271"/>
                <a:gd name="T6" fmla="*/ 112045 w 412"/>
                <a:gd name="T7" fmla="*/ 230107 h 271"/>
                <a:gd name="T8" fmla="*/ 583813 w 412"/>
                <a:gd name="T9" fmla="*/ 31468 h 271"/>
                <a:gd name="T10" fmla="*/ 778417 w 412"/>
                <a:gd name="T11" fmla="*/ 110137 h 271"/>
                <a:gd name="T12" fmla="*/ 699789 w 412"/>
                <a:gd name="T13" fmla="*/ 302876 h 2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2" h="271">
                  <a:moveTo>
                    <a:pt x="356" y="154"/>
                  </a:moveTo>
                  <a:cubicBezTo>
                    <a:pt x="115" y="255"/>
                    <a:pt x="115" y="255"/>
                    <a:pt x="115" y="255"/>
                  </a:cubicBezTo>
                  <a:cubicBezTo>
                    <a:pt x="77" y="271"/>
                    <a:pt x="32" y="253"/>
                    <a:pt x="16" y="215"/>
                  </a:cubicBezTo>
                  <a:cubicBezTo>
                    <a:pt x="0" y="177"/>
                    <a:pt x="19" y="133"/>
                    <a:pt x="57" y="117"/>
                  </a:cubicBezTo>
                  <a:cubicBezTo>
                    <a:pt x="297" y="16"/>
                    <a:pt x="297" y="16"/>
                    <a:pt x="297" y="16"/>
                  </a:cubicBezTo>
                  <a:cubicBezTo>
                    <a:pt x="335" y="0"/>
                    <a:pt x="380" y="18"/>
                    <a:pt x="396" y="56"/>
                  </a:cubicBezTo>
                  <a:cubicBezTo>
                    <a:pt x="412" y="94"/>
                    <a:pt x="394" y="138"/>
                    <a:pt x="356" y="154"/>
                  </a:cubicBezTo>
                  <a:close/>
                </a:path>
              </a:pathLst>
            </a:custGeom>
            <a:solidFill>
              <a:srgbClr val="F3D2B0"/>
            </a:solidFill>
            <a:ln w="9525">
              <a:noFill/>
              <a:round/>
              <a:headEnd/>
              <a:tailEnd/>
            </a:ln>
          </p:spPr>
          <p:txBody>
            <a:bodyPr/>
            <a:lstStyle/>
            <a:p>
              <a:endParaRPr lang="zh-CN" altLang="en-US"/>
            </a:p>
          </p:txBody>
        </p:sp>
        <p:sp>
          <p:nvSpPr>
            <p:cNvPr id="23" name="Freeform 29"/>
            <p:cNvSpPr>
              <a:spLocks/>
            </p:cNvSpPr>
            <p:nvPr/>
          </p:nvSpPr>
          <p:spPr bwMode="auto">
            <a:xfrm>
              <a:off x="1463501" y="2801482"/>
              <a:ext cx="545550" cy="361000"/>
            </a:xfrm>
            <a:custGeom>
              <a:avLst/>
              <a:gdLst>
                <a:gd name="T0" fmla="*/ 698085 w 411"/>
                <a:gd name="T1" fmla="*/ 304670 h 272"/>
                <a:gd name="T2" fmla="*/ 224174 w 411"/>
                <a:gd name="T3" fmla="*/ 503196 h 272"/>
                <a:gd name="T4" fmla="*/ 31463 w 411"/>
                <a:gd name="T5" fmla="*/ 424572 h 272"/>
                <a:gd name="T6" fmla="*/ 110120 w 411"/>
                <a:gd name="T7" fmla="*/ 231942 h 272"/>
                <a:gd name="T8" fmla="*/ 584031 w 411"/>
                <a:gd name="T9" fmla="*/ 31450 h 272"/>
                <a:gd name="T10" fmla="*/ 776742 w 411"/>
                <a:gd name="T11" fmla="*/ 110074 h 272"/>
                <a:gd name="T12" fmla="*/ 698085 w 411"/>
                <a:gd name="T13" fmla="*/ 304670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5"/>
                  </a:moveTo>
                  <a:cubicBezTo>
                    <a:pt x="114" y="256"/>
                    <a:pt x="114" y="256"/>
                    <a:pt x="114" y="256"/>
                  </a:cubicBezTo>
                  <a:cubicBezTo>
                    <a:pt x="76" y="272"/>
                    <a:pt x="32" y="254"/>
                    <a:pt x="16" y="216"/>
                  </a:cubicBezTo>
                  <a:cubicBezTo>
                    <a:pt x="0" y="178"/>
                    <a:pt x="18" y="134"/>
                    <a:pt x="56" y="118"/>
                  </a:cubicBezTo>
                  <a:cubicBezTo>
                    <a:pt x="297" y="16"/>
                    <a:pt x="297" y="16"/>
                    <a:pt x="297" y="16"/>
                  </a:cubicBezTo>
                  <a:cubicBezTo>
                    <a:pt x="335" y="0"/>
                    <a:pt x="379" y="18"/>
                    <a:pt x="395" y="56"/>
                  </a:cubicBezTo>
                  <a:cubicBezTo>
                    <a:pt x="411" y="94"/>
                    <a:pt x="393" y="139"/>
                    <a:pt x="355" y="155"/>
                  </a:cubicBezTo>
                  <a:close/>
                </a:path>
              </a:pathLst>
            </a:custGeom>
            <a:solidFill>
              <a:srgbClr val="F3D2B0"/>
            </a:solidFill>
            <a:ln w="9525">
              <a:noFill/>
              <a:round/>
              <a:headEnd/>
              <a:tailEnd/>
            </a:ln>
          </p:spPr>
          <p:txBody>
            <a:bodyPr/>
            <a:lstStyle/>
            <a:p>
              <a:endParaRPr lang="zh-CN" altLang="en-US"/>
            </a:p>
          </p:txBody>
        </p:sp>
        <p:sp>
          <p:nvSpPr>
            <p:cNvPr id="24" name="Freeform 30"/>
            <p:cNvSpPr>
              <a:spLocks/>
            </p:cNvSpPr>
            <p:nvPr/>
          </p:nvSpPr>
          <p:spPr bwMode="auto">
            <a:xfrm>
              <a:off x="1529730" y="2958121"/>
              <a:ext cx="545550" cy="361000"/>
            </a:xfrm>
            <a:custGeom>
              <a:avLst/>
              <a:gdLst>
                <a:gd name="T0" fmla="*/ 698085 w 411"/>
                <a:gd name="T1" fmla="*/ 302704 h 272"/>
                <a:gd name="T2" fmla="*/ 224174 w 411"/>
                <a:gd name="T3" fmla="*/ 503196 h 272"/>
                <a:gd name="T4" fmla="*/ 31463 w 411"/>
                <a:gd name="T5" fmla="*/ 424572 h 272"/>
                <a:gd name="T6" fmla="*/ 110120 w 411"/>
                <a:gd name="T7" fmla="*/ 229976 h 272"/>
                <a:gd name="T8" fmla="*/ 582065 w 411"/>
                <a:gd name="T9" fmla="*/ 31450 h 272"/>
                <a:gd name="T10" fmla="*/ 776742 w 411"/>
                <a:gd name="T11" fmla="*/ 110074 h 272"/>
                <a:gd name="T12" fmla="*/ 698085 w 411"/>
                <a:gd name="T13" fmla="*/ 302704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4"/>
                  </a:moveTo>
                  <a:cubicBezTo>
                    <a:pt x="114" y="256"/>
                    <a:pt x="114" y="256"/>
                    <a:pt x="114" y="256"/>
                  </a:cubicBezTo>
                  <a:cubicBezTo>
                    <a:pt x="76" y="272"/>
                    <a:pt x="32" y="254"/>
                    <a:pt x="16" y="216"/>
                  </a:cubicBezTo>
                  <a:cubicBezTo>
                    <a:pt x="0" y="178"/>
                    <a:pt x="18" y="133"/>
                    <a:pt x="56" y="117"/>
                  </a:cubicBezTo>
                  <a:cubicBezTo>
                    <a:pt x="296" y="16"/>
                    <a:pt x="296" y="16"/>
                    <a:pt x="296" y="16"/>
                  </a:cubicBezTo>
                  <a:cubicBezTo>
                    <a:pt x="334" y="0"/>
                    <a:pt x="379" y="18"/>
                    <a:pt x="395" y="56"/>
                  </a:cubicBezTo>
                  <a:cubicBezTo>
                    <a:pt x="411" y="94"/>
                    <a:pt x="393" y="138"/>
                    <a:pt x="355" y="154"/>
                  </a:cubicBezTo>
                  <a:close/>
                </a:path>
              </a:pathLst>
            </a:custGeom>
            <a:solidFill>
              <a:srgbClr val="F3D2B0"/>
            </a:solidFill>
            <a:ln w="9525">
              <a:noFill/>
              <a:round/>
              <a:headEnd/>
              <a:tailEnd/>
            </a:ln>
          </p:spPr>
          <p:txBody>
            <a:bodyPr/>
            <a:lstStyle/>
            <a:p>
              <a:endParaRPr lang="zh-CN" altLang="en-US"/>
            </a:p>
          </p:txBody>
        </p:sp>
        <p:sp>
          <p:nvSpPr>
            <p:cNvPr id="25" name="Freeform 31"/>
            <p:cNvSpPr>
              <a:spLocks/>
            </p:cNvSpPr>
            <p:nvPr/>
          </p:nvSpPr>
          <p:spPr bwMode="auto">
            <a:xfrm>
              <a:off x="1594837" y="3114760"/>
              <a:ext cx="545550" cy="361000"/>
            </a:xfrm>
            <a:custGeom>
              <a:avLst/>
              <a:gdLst>
                <a:gd name="T0" fmla="*/ 698085 w 411"/>
                <a:gd name="T1" fmla="*/ 302704 h 272"/>
                <a:gd name="T2" fmla="*/ 224174 w 411"/>
                <a:gd name="T3" fmla="*/ 503196 h 272"/>
                <a:gd name="T4" fmla="*/ 31463 w 411"/>
                <a:gd name="T5" fmla="*/ 422606 h 272"/>
                <a:gd name="T6" fmla="*/ 110120 w 411"/>
                <a:gd name="T7" fmla="*/ 229976 h 272"/>
                <a:gd name="T8" fmla="*/ 584031 w 411"/>
                <a:gd name="T9" fmla="*/ 31450 h 272"/>
                <a:gd name="T10" fmla="*/ 776742 w 411"/>
                <a:gd name="T11" fmla="*/ 110074 h 272"/>
                <a:gd name="T12" fmla="*/ 698085 w 411"/>
                <a:gd name="T13" fmla="*/ 302704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4"/>
                  </a:moveTo>
                  <a:cubicBezTo>
                    <a:pt x="114" y="256"/>
                    <a:pt x="114" y="256"/>
                    <a:pt x="114" y="256"/>
                  </a:cubicBezTo>
                  <a:cubicBezTo>
                    <a:pt x="76" y="272"/>
                    <a:pt x="32" y="254"/>
                    <a:pt x="16" y="215"/>
                  </a:cubicBezTo>
                  <a:cubicBezTo>
                    <a:pt x="0" y="177"/>
                    <a:pt x="18" y="133"/>
                    <a:pt x="56" y="117"/>
                  </a:cubicBezTo>
                  <a:cubicBezTo>
                    <a:pt x="297" y="16"/>
                    <a:pt x="297" y="16"/>
                    <a:pt x="297" y="16"/>
                  </a:cubicBezTo>
                  <a:cubicBezTo>
                    <a:pt x="335" y="0"/>
                    <a:pt x="379" y="18"/>
                    <a:pt x="395" y="56"/>
                  </a:cubicBezTo>
                  <a:cubicBezTo>
                    <a:pt x="411" y="94"/>
                    <a:pt x="393" y="138"/>
                    <a:pt x="355" y="154"/>
                  </a:cubicBezTo>
                  <a:close/>
                </a:path>
              </a:pathLst>
            </a:custGeom>
            <a:solidFill>
              <a:srgbClr val="F3D2B0"/>
            </a:solidFill>
            <a:ln w="9525">
              <a:noFill/>
              <a:round/>
              <a:headEnd/>
              <a:tailEnd/>
            </a:ln>
          </p:spPr>
          <p:txBody>
            <a:bodyPr/>
            <a:lstStyle/>
            <a:p>
              <a:endParaRPr lang="zh-CN" altLang="en-US"/>
            </a:p>
          </p:txBody>
        </p:sp>
        <p:sp>
          <p:nvSpPr>
            <p:cNvPr id="26" name="Freeform 32"/>
            <p:cNvSpPr>
              <a:spLocks/>
            </p:cNvSpPr>
            <p:nvPr/>
          </p:nvSpPr>
          <p:spPr bwMode="auto">
            <a:xfrm>
              <a:off x="1111587" y="3175956"/>
              <a:ext cx="171186" cy="217273"/>
            </a:xfrm>
            <a:custGeom>
              <a:avLst/>
              <a:gdLst>
                <a:gd name="T0" fmla="*/ 200524 w 129"/>
                <a:gd name="T1" fmla="*/ 0 h 164"/>
                <a:gd name="T2" fmla="*/ 0 w 129"/>
                <a:gd name="T3" fmla="*/ 321785 h 164"/>
                <a:gd name="T4" fmla="*/ 253604 w 129"/>
                <a:gd name="T5" fmla="*/ 96143 h 164"/>
                <a:gd name="T6" fmla="*/ 200524 w 129"/>
                <a:gd name="T7" fmla="*/ 0 h 1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164">
                  <a:moveTo>
                    <a:pt x="102" y="0"/>
                  </a:moveTo>
                  <a:cubicBezTo>
                    <a:pt x="102" y="0"/>
                    <a:pt x="107" y="116"/>
                    <a:pt x="0" y="164"/>
                  </a:cubicBezTo>
                  <a:cubicBezTo>
                    <a:pt x="0" y="164"/>
                    <a:pt x="89" y="157"/>
                    <a:pt x="129" y="49"/>
                  </a:cubicBezTo>
                  <a:cubicBezTo>
                    <a:pt x="102" y="0"/>
                    <a:pt x="102" y="0"/>
                    <a:pt x="102" y="0"/>
                  </a:cubicBezTo>
                </a:path>
              </a:pathLst>
            </a:custGeom>
            <a:solidFill>
              <a:srgbClr val="DDB692"/>
            </a:solidFill>
            <a:ln w="9525">
              <a:noFill/>
              <a:round/>
              <a:headEnd/>
              <a:tailEnd/>
            </a:ln>
          </p:spPr>
          <p:txBody>
            <a:bodyPr/>
            <a:lstStyle/>
            <a:p>
              <a:endParaRPr lang="zh-CN" altLang="en-US"/>
            </a:p>
          </p:txBody>
        </p:sp>
        <p:sp>
          <p:nvSpPr>
            <p:cNvPr id="27" name="Freeform 33"/>
            <p:cNvSpPr>
              <a:spLocks/>
            </p:cNvSpPr>
            <p:nvPr/>
          </p:nvSpPr>
          <p:spPr bwMode="auto">
            <a:xfrm>
              <a:off x="1272109" y="3219748"/>
              <a:ext cx="459115" cy="362123"/>
            </a:xfrm>
            <a:custGeom>
              <a:avLst/>
              <a:gdLst>
                <a:gd name="T0" fmla="*/ 0 w 346"/>
                <a:gd name="T1" fmla="*/ 68758 h 273"/>
                <a:gd name="T2" fmla="*/ 601525 w 346"/>
                <a:gd name="T3" fmla="*/ 536309 h 273"/>
                <a:gd name="T4" fmla="*/ 646738 w 346"/>
                <a:gd name="T5" fmla="*/ 516664 h 273"/>
                <a:gd name="T6" fmla="*/ 0 w 346"/>
                <a:gd name="T7" fmla="*/ 0 h 273"/>
                <a:gd name="T8" fmla="*/ 0 w 346"/>
                <a:gd name="T9" fmla="*/ 68758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 h="273">
                  <a:moveTo>
                    <a:pt x="0" y="35"/>
                  </a:moveTo>
                  <a:cubicBezTo>
                    <a:pt x="0" y="35"/>
                    <a:pt x="99" y="223"/>
                    <a:pt x="306" y="273"/>
                  </a:cubicBezTo>
                  <a:cubicBezTo>
                    <a:pt x="306" y="273"/>
                    <a:pt x="312" y="271"/>
                    <a:pt x="329" y="263"/>
                  </a:cubicBezTo>
                  <a:cubicBezTo>
                    <a:pt x="346" y="256"/>
                    <a:pt x="0" y="0"/>
                    <a:pt x="0" y="0"/>
                  </a:cubicBezTo>
                  <a:lnTo>
                    <a:pt x="0" y="35"/>
                  </a:lnTo>
                  <a:close/>
                </a:path>
              </a:pathLst>
            </a:custGeom>
            <a:solidFill>
              <a:srgbClr val="DDB692"/>
            </a:solidFill>
            <a:ln w="9525">
              <a:noFill/>
              <a:round/>
              <a:headEnd/>
              <a:tailEnd/>
            </a:ln>
          </p:spPr>
          <p:txBody>
            <a:bodyPr/>
            <a:lstStyle/>
            <a:p>
              <a:endParaRPr lang="zh-CN" altLang="en-US"/>
            </a:p>
          </p:txBody>
        </p:sp>
        <p:sp>
          <p:nvSpPr>
            <p:cNvPr id="28" name="Freeform 34"/>
            <p:cNvSpPr>
              <a:spLocks/>
            </p:cNvSpPr>
            <p:nvPr/>
          </p:nvSpPr>
          <p:spPr bwMode="auto">
            <a:xfrm>
              <a:off x="1094749" y="2006497"/>
              <a:ext cx="1008033" cy="1575374"/>
            </a:xfrm>
            <a:custGeom>
              <a:avLst/>
              <a:gdLst>
                <a:gd name="T0" fmla="*/ 1489421 w 760"/>
                <a:gd name="T1" fmla="*/ 141522 h 1187"/>
                <a:gd name="T2" fmla="*/ 139510 w 760"/>
                <a:gd name="T3" fmla="*/ 982794 h 1187"/>
                <a:gd name="T4" fmla="*/ 982468 w 760"/>
                <a:gd name="T5" fmla="*/ 2333153 h 1187"/>
                <a:gd name="T6" fmla="*/ 986398 w 760"/>
                <a:gd name="T7" fmla="*/ 2333153 h 1187"/>
                <a:gd name="T8" fmla="*/ 1493351 w 760"/>
                <a:gd name="T9" fmla="*/ 141522 h 1187"/>
                <a:gd name="T10" fmla="*/ 1489421 w 760"/>
                <a:gd name="T11" fmla="*/ 141522 h 11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0" h="1187">
                  <a:moveTo>
                    <a:pt x="758" y="72"/>
                  </a:moveTo>
                  <a:cubicBezTo>
                    <a:pt x="450" y="0"/>
                    <a:pt x="142" y="192"/>
                    <a:pt x="71" y="500"/>
                  </a:cubicBezTo>
                  <a:cubicBezTo>
                    <a:pt x="0" y="808"/>
                    <a:pt x="192" y="1116"/>
                    <a:pt x="500" y="1187"/>
                  </a:cubicBezTo>
                  <a:cubicBezTo>
                    <a:pt x="501" y="1187"/>
                    <a:pt x="501" y="1187"/>
                    <a:pt x="502" y="1187"/>
                  </a:cubicBezTo>
                  <a:cubicBezTo>
                    <a:pt x="760" y="72"/>
                    <a:pt x="760" y="72"/>
                    <a:pt x="760" y="72"/>
                  </a:cubicBezTo>
                  <a:cubicBezTo>
                    <a:pt x="759" y="72"/>
                    <a:pt x="759" y="72"/>
                    <a:pt x="758" y="72"/>
                  </a:cubicBezTo>
                </a:path>
              </a:pathLst>
            </a:custGeom>
            <a:solidFill>
              <a:srgbClr val="FFFFFF"/>
            </a:solidFill>
            <a:ln w="9525">
              <a:noFill/>
              <a:round/>
              <a:headEnd/>
              <a:tailEnd/>
            </a:ln>
          </p:spPr>
          <p:txBody>
            <a:bodyPr/>
            <a:lstStyle/>
            <a:p>
              <a:endParaRPr lang="zh-CN" altLang="en-US"/>
            </a:p>
          </p:txBody>
        </p:sp>
        <p:sp>
          <p:nvSpPr>
            <p:cNvPr id="29" name="Freeform 35"/>
            <p:cNvSpPr>
              <a:spLocks/>
            </p:cNvSpPr>
            <p:nvPr/>
          </p:nvSpPr>
          <p:spPr bwMode="auto">
            <a:xfrm>
              <a:off x="1760410" y="2101940"/>
              <a:ext cx="1003543" cy="1573129"/>
            </a:xfrm>
            <a:custGeom>
              <a:avLst/>
              <a:gdLst>
                <a:gd name="T0" fmla="*/ 1347075 w 756"/>
                <a:gd name="T1" fmla="*/ 1348744 h 1185"/>
                <a:gd name="T2" fmla="*/ 507366 w 756"/>
                <a:gd name="T3" fmla="*/ 0 h 1185"/>
                <a:gd name="T4" fmla="*/ 0 w 756"/>
                <a:gd name="T5" fmla="*/ 2192200 h 1185"/>
                <a:gd name="T6" fmla="*/ 1347075 w 756"/>
                <a:gd name="T7" fmla="*/ 1348744 h 11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6" h="1185">
                  <a:moveTo>
                    <a:pt x="685" y="686"/>
                  </a:moveTo>
                  <a:cubicBezTo>
                    <a:pt x="756" y="379"/>
                    <a:pt x="565" y="72"/>
                    <a:pt x="258" y="0"/>
                  </a:cubicBezTo>
                  <a:cubicBezTo>
                    <a:pt x="0" y="1115"/>
                    <a:pt x="0" y="1115"/>
                    <a:pt x="0" y="1115"/>
                  </a:cubicBezTo>
                  <a:cubicBezTo>
                    <a:pt x="308" y="1185"/>
                    <a:pt x="614" y="994"/>
                    <a:pt x="685" y="686"/>
                  </a:cubicBezTo>
                  <a:close/>
                </a:path>
              </a:pathLst>
            </a:custGeom>
            <a:solidFill>
              <a:srgbClr val="FFFFFF"/>
            </a:solidFill>
            <a:ln w="9525">
              <a:noFill/>
              <a:round/>
              <a:headEnd/>
              <a:tailEnd/>
            </a:ln>
          </p:spPr>
          <p:txBody>
            <a:bodyPr/>
            <a:lstStyle/>
            <a:p>
              <a:endParaRPr lang="zh-CN" altLang="en-US"/>
            </a:p>
          </p:txBody>
        </p:sp>
        <p:sp>
          <p:nvSpPr>
            <p:cNvPr id="30" name="Rectangle 36"/>
            <p:cNvSpPr>
              <a:spLocks noChangeArrowheads="1"/>
            </p:cNvSpPr>
            <p:nvPr/>
          </p:nvSpPr>
          <p:spPr bwMode="auto">
            <a:xfrm>
              <a:off x="1844039" y="3219748"/>
              <a:ext cx="561" cy="561"/>
            </a:xfrm>
            <a:prstGeom prst="rect">
              <a:avLst/>
            </a:prstGeom>
            <a:solidFill>
              <a:srgbClr val="034346"/>
            </a:solidFill>
            <a:ln w="9525">
              <a:noFill/>
              <a:miter lim="800000"/>
              <a:headEnd/>
              <a:tailEnd/>
            </a:ln>
          </p:spPr>
          <p:txBody>
            <a:bodyPr/>
            <a:lstStyle/>
            <a:p>
              <a:pPr eaLnBrk="1" hangingPunct="1"/>
              <a:endParaRPr lang="zh-CN" altLang="zh-CN"/>
            </a:p>
          </p:txBody>
        </p:sp>
        <p:sp>
          <p:nvSpPr>
            <p:cNvPr id="31" name="Freeform 38"/>
            <p:cNvSpPr>
              <a:spLocks/>
            </p:cNvSpPr>
            <p:nvPr/>
          </p:nvSpPr>
          <p:spPr bwMode="auto">
            <a:xfrm>
              <a:off x="2012980" y="2429815"/>
              <a:ext cx="14593" cy="17404"/>
            </a:xfrm>
            <a:custGeom>
              <a:avLst/>
              <a:gdLst>
                <a:gd name="T0" fmla="*/ 0 w 26"/>
                <a:gd name="T1" fmla="*/ 1663 h 31"/>
                <a:gd name="T2" fmla="*/ 0 w 26"/>
                <a:gd name="T3" fmla="*/ 15798 h 31"/>
                <a:gd name="T4" fmla="*/ 15799 w 26"/>
                <a:gd name="T5" fmla="*/ 25776 h 31"/>
                <a:gd name="T6" fmla="*/ 21619 w 26"/>
                <a:gd name="T7" fmla="*/ 0 h 31"/>
                <a:gd name="T8" fmla="*/ 0 w 26"/>
                <a:gd name="T9" fmla="*/ 1663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31">
                  <a:moveTo>
                    <a:pt x="0" y="2"/>
                  </a:moveTo>
                  <a:lnTo>
                    <a:pt x="0" y="19"/>
                  </a:lnTo>
                  <a:lnTo>
                    <a:pt x="19" y="31"/>
                  </a:lnTo>
                  <a:lnTo>
                    <a:pt x="26" y="0"/>
                  </a:lnTo>
                  <a:lnTo>
                    <a:pt x="0" y="2"/>
                  </a:lnTo>
                  <a:close/>
                </a:path>
              </a:pathLst>
            </a:custGeom>
            <a:solidFill>
              <a:srgbClr val="17B4C4"/>
            </a:solidFill>
            <a:ln w="9525">
              <a:noFill/>
              <a:round/>
              <a:headEnd/>
              <a:tailEnd/>
            </a:ln>
          </p:spPr>
          <p:txBody>
            <a:bodyPr/>
            <a:lstStyle/>
            <a:p>
              <a:endParaRPr lang="zh-CN" altLang="en-US"/>
            </a:p>
          </p:txBody>
        </p:sp>
        <p:sp>
          <p:nvSpPr>
            <p:cNvPr id="32" name="Freeform 39"/>
            <p:cNvSpPr>
              <a:spLocks noEditPoints="1"/>
            </p:cNvSpPr>
            <p:nvPr/>
          </p:nvSpPr>
          <p:spPr bwMode="auto">
            <a:xfrm>
              <a:off x="1154243" y="2306301"/>
              <a:ext cx="229557" cy="488445"/>
            </a:xfrm>
            <a:custGeom>
              <a:avLst/>
              <a:gdLst>
                <a:gd name="T0" fmla="*/ 29487 w 173"/>
                <a:gd name="T1" fmla="*/ 656559 h 368"/>
                <a:gd name="T2" fmla="*/ 0 w 173"/>
                <a:gd name="T3" fmla="*/ 723394 h 368"/>
                <a:gd name="T4" fmla="*/ 25555 w 173"/>
                <a:gd name="T5" fmla="*/ 707668 h 368"/>
                <a:gd name="T6" fmla="*/ 29487 w 173"/>
                <a:gd name="T7" fmla="*/ 656559 h 368"/>
                <a:gd name="T8" fmla="*/ 322386 w 173"/>
                <a:gd name="T9" fmla="*/ 0 h 368"/>
                <a:gd name="T10" fmla="*/ 300763 w 173"/>
                <a:gd name="T11" fmla="*/ 51109 h 368"/>
                <a:gd name="T12" fmla="*/ 340078 w 173"/>
                <a:gd name="T13" fmla="*/ 7863 h 368"/>
                <a:gd name="T14" fmla="*/ 322386 w 173"/>
                <a:gd name="T15" fmla="*/ 0 h 3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3" h="368">
                  <a:moveTo>
                    <a:pt x="15" y="334"/>
                  </a:moveTo>
                  <a:cubicBezTo>
                    <a:pt x="0" y="368"/>
                    <a:pt x="0" y="368"/>
                    <a:pt x="0" y="368"/>
                  </a:cubicBezTo>
                  <a:cubicBezTo>
                    <a:pt x="4" y="365"/>
                    <a:pt x="8" y="363"/>
                    <a:pt x="13" y="360"/>
                  </a:cubicBezTo>
                  <a:cubicBezTo>
                    <a:pt x="13" y="351"/>
                    <a:pt x="14" y="343"/>
                    <a:pt x="15" y="334"/>
                  </a:cubicBezTo>
                  <a:moveTo>
                    <a:pt x="164" y="0"/>
                  </a:moveTo>
                  <a:cubicBezTo>
                    <a:pt x="153" y="26"/>
                    <a:pt x="153" y="26"/>
                    <a:pt x="153" y="26"/>
                  </a:cubicBezTo>
                  <a:cubicBezTo>
                    <a:pt x="159" y="19"/>
                    <a:pt x="166" y="12"/>
                    <a:pt x="173" y="4"/>
                  </a:cubicBezTo>
                  <a:cubicBezTo>
                    <a:pt x="168" y="2"/>
                    <a:pt x="164" y="0"/>
                    <a:pt x="164" y="0"/>
                  </a:cubicBezTo>
                </a:path>
              </a:pathLst>
            </a:custGeom>
            <a:solidFill>
              <a:srgbClr val="CCCCCC"/>
            </a:solidFill>
            <a:ln w="9525">
              <a:noFill/>
              <a:round/>
              <a:headEnd/>
              <a:tailEnd/>
            </a:ln>
          </p:spPr>
          <p:txBody>
            <a:bodyPr/>
            <a:lstStyle/>
            <a:p>
              <a:endParaRPr lang="zh-CN" altLang="en-US"/>
            </a:p>
          </p:txBody>
        </p:sp>
        <p:sp>
          <p:nvSpPr>
            <p:cNvPr id="33" name="Freeform 40"/>
            <p:cNvSpPr>
              <a:spLocks/>
            </p:cNvSpPr>
            <p:nvPr/>
          </p:nvSpPr>
          <p:spPr bwMode="auto">
            <a:xfrm>
              <a:off x="1144702" y="2784078"/>
              <a:ext cx="26940" cy="124638"/>
            </a:xfrm>
            <a:custGeom>
              <a:avLst/>
              <a:gdLst>
                <a:gd name="T0" fmla="*/ 39911 w 20"/>
                <a:gd name="T1" fmla="*/ 0 h 94"/>
                <a:gd name="T2" fmla="*/ 13969 w 20"/>
                <a:gd name="T3" fmla="*/ 15710 h 94"/>
                <a:gd name="T4" fmla="*/ 0 w 20"/>
                <a:gd name="T5" fmla="*/ 45166 h 94"/>
                <a:gd name="T6" fmla="*/ 39911 w 20"/>
                <a:gd name="T7" fmla="*/ 184590 h 94"/>
                <a:gd name="T8" fmla="*/ 39911 w 20"/>
                <a:gd name="T9" fmla="*/ 0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94">
                  <a:moveTo>
                    <a:pt x="20" y="0"/>
                  </a:moveTo>
                  <a:cubicBezTo>
                    <a:pt x="15" y="3"/>
                    <a:pt x="11" y="5"/>
                    <a:pt x="7" y="8"/>
                  </a:cubicBezTo>
                  <a:cubicBezTo>
                    <a:pt x="0" y="23"/>
                    <a:pt x="0" y="23"/>
                    <a:pt x="0" y="23"/>
                  </a:cubicBezTo>
                  <a:cubicBezTo>
                    <a:pt x="20" y="94"/>
                    <a:pt x="20" y="94"/>
                    <a:pt x="20" y="94"/>
                  </a:cubicBezTo>
                  <a:cubicBezTo>
                    <a:pt x="17" y="63"/>
                    <a:pt x="17" y="32"/>
                    <a:pt x="20" y="0"/>
                  </a:cubicBezTo>
                </a:path>
              </a:pathLst>
            </a:custGeom>
            <a:solidFill>
              <a:srgbClr val="C2A98F"/>
            </a:solidFill>
            <a:ln w="9525">
              <a:noFill/>
              <a:round/>
              <a:headEnd/>
              <a:tailEnd/>
            </a:ln>
          </p:spPr>
          <p:txBody>
            <a:bodyPr/>
            <a:lstStyle/>
            <a:p>
              <a:endParaRPr lang="zh-CN" altLang="en-US"/>
            </a:p>
          </p:txBody>
        </p:sp>
        <p:sp>
          <p:nvSpPr>
            <p:cNvPr id="34" name="Freeform 41"/>
            <p:cNvSpPr>
              <a:spLocks noEditPoints="1"/>
            </p:cNvSpPr>
            <p:nvPr/>
          </p:nvSpPr>
          <p:spPr bwMode="auto">
            <a:xfrm>
              <a:off x="1167714" y="2311915"/>
              <a:ext cx="324973" cy="601292"/>
            </a:xfrm>
            <a:custGeom>
              <a:avLst/>
              <a:gdLst>
                <a:gd name="T0" fmla="*/ 11790 w 245"/>
                <a:gd name="T1" fmla="*/ 646760 h 453"/>
                <a:gd name="T2" fmla="*/ 9825 w 245"/>
                <a:gd name="T3" fmla="*/ 648725 h 453"/>
                <a:gd name="T4" fmla="*/ 5895 w 245"/>
                <a:gd name="T5" fmla="*/ 699837 h 453"/>
                <a:gd name="T6" fmla="*/ 5895 w 245"/>
                <a:gd name="T7" fmla="*/ 884625 h 453"/>
                <a:gd name="T8" fmla="*/ 7860 w 245"/>
                <a:gd name="T9" fmla="*/ 890523 h 453"/>
                <a:gd name="T10" fmla="*/ 11790 w 245"/>
                <a:gd name="T11" fmla="*/ 646760 h 453"/>
                <a:gd name="T12" fmla="*/ 320299 w 245"/>
                <a:gd name="T13" fmla="*/ 0 h 453"/>
                <a:gd name="T14" fmla="*/ 280999 w 245"/>
                <a:gd name="T15" fmla="*/ 43248 h 453"/>
                <a:gd name="T16" fmla="*/ 214188 w 245"/>
                <a:gd name="T17" fmla="*/ 190686 h 453"/>
                <a:gd name="T18" fmla="*/ 245628 w 245"/>
                <a:gd name="T19" fmla="*/ 216242 h 453"/>
                <a:gd name="T20" fmla="*/ 224013 w 245"/>
                <a:gd name="T21" fmla="*/ 302739 h 453"/>
                <a:gd name="T22" fmla="*/ 251523 w 245"/>
                <a:gd name="T23" fmla="*/ 387269 h 453"/>
                <a:gd name="T24" fmla="*/ 284929 w 245"/>
                <a:gd name="T25" fmla="*/ 401030 h 453"/>
                <a:gd name="T26" fmla="*/ 296719 w 245"/>
                <a:gd name="T27" fmla="*/ 377440 h 453"/>
                <a:gd name="T28" fmla="*/ 269208 w 245"/>
                <a:gd name="T29" fmla="*/ 302739 h 453"/>
                <a:gd name="T30" fmla="*/ 275103 w 245"/>
                <a:gd name="T31" fmla="*/ 237866 h 453"/>
                <a:gd name="T32" fmla="*/ 300649 w 245"/>
                <a:gd name="T33" fmla="*/ 243763 h 453"/>
                <a:gd name="T34" fmla="*/ 294754 w 245"/>
                <a:gd name="T35" fmla="*/ 310602 h 453"/>
                <a:gd name="T36" fmla="*/ 336019 w 245"/>
                <a:gd name="T37" fmla="*/ 412825 h 453"/>
                <a:gd name="T38" fmla="*/ 312439 w 245"/>
                <a:gd name="T39" fmla="*/ 438381 h 453"/>
                <a:gd name="T40" fmla="*/ 328159 w 245"/>
                <a:gd name="T41" fmla="*/ 475732 h 453"/>
                <a:gd name="T42" fmla="*/ 391040 w 245"/>
                <a:gd name="T43" fmla="*/ 338124 h 453"/>
                <a:gd name="T44" fmla="*/ 320299 w 245"/>
                <a:gd name="T45" fmla="*/ 0 h 4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45" h="453">
                  <a:moveTo>
                    <a:pt x="6" y="329"/>
                  </a:moveTo>
                  <a:cubicBezTo>
                    <a:pt x="5" y="330"/>
                    <a:pt x="5" y="330"/>
                    <a:pt x="5" y="330"/>
                  </a:cubicBezTo>
                  <a:cubicBezTo>
                    <a:pt x="4" y="339"/>
                    <a:pt x="3" y="347"/>
                    <a:pt x="3" y="356"/>
                  </a:cubicBezTo>
                  <a:cubicBezTo>
                    <a:pt x="0" y="388"/>
                    <a:pt x="0" y="419"/>
                    <a:pt x="3" y="450"/>
                  </a:cubicBezTo>
                  <a:cubicBezTo>
                    <a:pt x="4" y="453"/>
                    <a:pt x="4" y="453"/>
                    <a:pt x="4" y="453"/>
                  </a:cubicBezTo>
                  <a:cubicBezTo>
                    <a:pt x="0" y="412"/>
                    <a:pt x="1" y="371"/>
                    <a:pt x="6" y="329"/>
                  </a:cubicBezTo>
                  <a:moveTo>
                    <a:pt x="163" y="0"/>
                  </a:moveTo>
                  <a:cubicBezTo>
                    <a:pt x="156" y="8"/>
                    <a:pt x="149" y="15"/>
                    <a:pt x="143" y="22"/>
                  </a:cubicBezTo>
                  <a:cubicBezTo>
                    <a:pt x="109" y="97"/>
                    <a:pt x="109" y="97"/>
                    <a:pt x="109" y="97"/>
                  </a:cubicBezTo>
                  <a:cubicBezTo>
                    <a:pt x="125" y="110"/>
                    <a:pt x="125" y="110"/>
                    <a:pt x="125" y="110"/>
                  </a:cubicBezTo>
                  <a:cubicBezTo>
                    <a:pt x="114" y="154"/>
                    <a:pt x="114" y="154"/>
                    <a:pt x="114" y="154"/>
                  </a:cubicBezTo>
                  <a:cubicBezTo>
                    <a:pt x="128" y="197"/>
                    <a:pt x="128" y="197"/>
                    <a:pt x="128" y="197"/>
                  </a:cubicBezTo>
                  <a:cubicBezTo>
                    <a:pt x="145" y="204"/>
                    <a:pt x="145" y="204"/>
                    <a:pt x="145" y="204"/>
                  </a:cubicBezTo>
                  <a:cubicBezTo>
                    <a:pt x="151" y="192"/>
                    <a:pt x="151" y="192"/>
                    <a:pt x="151" y="192"/>
                  </a:cubicBezTo>
                  <a:cubicBezTo>
                    <a:pt x="137" y="154"/>
                    <a:pt x="137" y="154"/>
                    <a:pt x="137" y="154"/>
                  </a:cubicBezTo>
                  <a:cubicBezTo>
                    <a:pt x="140" y="121"/>
                    <a:pt x="140" y="121"/>
                    <a:pt x="140" y="121"/>
                  </a:cubicBezTo>
                  <a:cubicBezTo>
                    <a:pt x="153" y="124"/>
                    <a:pt x="153" y="124"/>
                    <a:pt x="153" y="124"/>
                  </a:cubicBezTo>
                  <a:cubicBezTo>
                    <a:pt x="150" y="158"/>
                    <a:pt x="150" y="158"/>
                    <a:pt x="150" y="158"/>
                  </a:cubicBezTo>
                  <a:cubicBezTo>
                    <a:pt x="171" y="210"/>
                    <a:pt x="171" y="210"/>
                    <a:pt x="171" y="210"/>
                  </a:cubicBezTo>
                  <a:cubicBezTo>
                    <a:pt x="159" y="223"/>
                    <a:pt x="159" y="223"/>
                    <a:pt x="159" y="223"/>
                  </a:cubicBezTo>
                  <a:cubicBezTo>
                    <a:pt x="167" y="242"/>
                    <a:pt x="167" y="242"/>
                    <a:pt x="167" y="242"/>
                  </a:cubicBezTo>
                  <a:cubicBezTo>
                    <a:pt x="178" y="221"/>
                    <a:pt x="189" y="197"/>
                    <a:pt x="199" y="172"/>
                  </a:cubicBezTo>
                  <a:cubicBezTo>
                    <a:pt x="245" y="59"/>
                    <a:pt x="186" y="13"/>
                    <a:pt x="163" y="0"/>
                  </a:cubicBezTo>
                </a:path>
              </a:pathLst>
            </a:custGeom>
            <a:solidFill>
              <a:srgbClr val="CCCCCC"/>
            </a:solidFill>
            <a:ln w="9525">
              <a:noFill/>
              <a:round/>
              <a:headEnd/>
              <a:tailEnd/>
            </a:ln>
          </p:spPr>
          <p:txBody>
            <a:bodyPr/>
            <a:lstStyle/>
            <a:p>
              <a:endParaRPr lang="zh-CN" altLang="en-US"/>
            </a:p>
          </p:txBody>
        </p:sp>
        <p:sp>
          <p:nvSpPr>
            <p:cNvPr id="35" name="Freeform 42"/>
            <p:cNvSpPr>
              <a:spLocks/>
            </p:cNvSpPr>
            <p:nvPr/>
          </p:nvSpPr>
          <p:spPr bwMode="auto">
            <a:xfrm>
              <a:off x="1168003" y="2440345"/>
              <a:ext cx="226219" cy="736033"/>
            </a:xfrm>
            <a:custGeom>
              <a:avLst/>
              <a:gdLst>
                <a:gd name="T0" fmla="*/ 109 w 171"/>
                <a:gd name="T1" fmla="*/ 0 h 554"/>
                <a:gd name="T2" fmla="*/ 6 w 171"/>
                <a:gd name="T3" fmla="*/ 232 h 554"/>
                <a:gd name="T4" fmla="*/ 4 w 171"/>
                <a:gd name="T5" fmla="*/ 356 h 554"/>
                <a:gd name="T6" fmla="*/ 60 w 171"/>
                <a:gd name="T7" fmla="*/ 554 h 554"/>
                <a:gd name="T8" fmla="*/ 61 w 171"/>
                <a:gd name="T9" fmla="*/ 302 h 554"/>
                <a:gd name="T10" fmla="*/ 167 w 171"/>
                <a:gd name="T11" fmla="*/ 145 h 554"/>
                <a:gd name="T12" fmla="*/ 159 w 171"/>
                <a:gd name="T13" fmla="*/ 126 h 554"/>
                <a:gd name="T14" fmla="*/ 171 w 171"/>
                <a:gd name="T15" fmla="*/ 113 h 554"/>
                <a:gd name="T16" fmla="*/ 150 w 171"/>
                <a:gd name="T17" fmla="*/ 61 h 554"/>
                <a:gd name="T18" fmla="*/ 153 w 171"/>
                <a:gd name="T19" fmla="*/ 27 h 554"/>
                <a:gd name="T20" fmla="*/ 140 w 171"/>
                <a:gd name="T21" fmla="*/ 24 h 554"/>
                <a:gd name="T22" fmla="*/ 137 w 171"/>
                <a:gd name="T23" fmla="*/ 57 h 554"/>
                <a:gd name="T24" fmla="*/ 151 w 171"/>
                <a:gd name="T25" fmla="*/ 95 h 554"/>
                <a:gd name="T26" fmla="*/ 145 w 171"/>
                <a:gd name="T27" fmla="*/ 107 h 554"/>
                <a:gd name="T28" fmla="*/ 128 w 171"/>
                <a:gd name="T29" fmla="*/ 100 h 554"/>
                <a:gd name="T30" fmla="*/ 114 w 171"/>
                <a:gd name="T31" fmla="*/ 57 h 554"/>
                <a:gd name="T32" fmla="*/ 125 w 171"/>
                <a:gd name="T33" fmla="*/ 13 h 554"/>
                <a:gd name="T34" fmla="*/ 109 w 171"/>
                <a:gd name="T35"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554">
                  <a:moveTo>
                    <a:pt x="109" y="0"/>
                  </a:moveTo>
                  <a:cubicBezTo>
                    <a:pt x="6" y="232"/>
                    <a:pt x="6" y="232"/>
                    <a:pt x="6" y="232"/>
                  </a:cubicBezTo>
                  <a:cubicBezTo>
                    <a:pt x="1" y="274"/>
                    <a:pt x="0" y="315"/>
                    <a:pt x="4" y="356"/>
                  </a:cubicBezTo>
                  <a:cubicBezTo>
                    <a:pt x="60" y="554"/>
                    <a:pt x="60" y="554"/>
                    <a:pt x="60" y="554"/>
                  </a:cubicBezTo>
                  <a:cubicBezTo>
                    <a:pt x="113" y="424"/>
                    <a:pt x="61" y="302"/>
                    <a:pt x="61" y="302"/>
                  </a:cubicBezTo>
                  <a:cubicBezTo>
                    <a:pt x="61" y="302"/>
                    <a:pt x="116" y="243"/>
                    <a:pt x="167" y="145"/>
                  </a:cubicBezTo>
                  <a:cubicBezTo>
                    <a:pt x="159" y="126"/>
                    <a:pt x="159" y="126"/>
                    <a:pt x="159" y="126"/>
                  </a:cubicBezTo>
                  <a:cubicBezTo>
                    <a:pt x="171" y="113"/>
                    <a:pt x="171" y="113"/>
                    <a:pt x="171" y="113"/>
                  </a:cubicBezTo>
                  <a:cubicBezTo>
                    <a:pt x="150" y="61"/>
                    <a:pt x="150" y="61"/>
                    <a:pt x="150" y="61"/>
                  </a:cubicBezTo>
                  <a:cubicBezTo>
                    <a:pt x="153" y="27"/>
                    <a:pt x="153" y="27"/>
                    <a:pt x="153" y="27"/>
                  </a:cubicBezTo>
                  <a:cubicBezTo>
                    <a:pt x="140" y="24"/>
                    <a:pt x="140" y="24"/>
                    <a:pt x="140" y="24"/>
                  </a:cubicBezTo>
                  <a:cubicBezTo>
                    <a:pt x="137" y="57"/>
                    <a:pt x="137" y="57"/>
                    <a:pt x="137" y="57"/>
                  </a:cubicBezTo>
                  <a:cubicBezTo>
                    <a:pt x="151" y="95"/>
                    <a:pt x="151" y="95"/>
                    <a:pt x="151" y="95"/>
                  </a:cubicBezTo>
                  <a:cubicBezTo>
                    <a:pt x="145" y="107"/>
                    <a:pt x="145" y="107"/>
                    <a:pt x="145" y="107"/>
                  </a:cubicBezTo>
                  <a:cubicBezTo>
                    <a:pt x="128" y="100"/>
                    <a:pt x="128" y="100"/>
                    <a:pt x="128" y="100"/>
                  </a:cubicBezTo>
                  <a:cubicBezTo>
                    <a:pt x="114" y="57"/>
                    <a:pt x="114" y="57"/>
                    <a:pt x="114" y="57"/>
                  </a:cubicBezTo>
                  <a:cubicBezTo>
                    <a:pt x="125" y="13"/>
                    <a:pt x="125" y="13"/>
                    <a:pt x="125" y="13"/>
                  </a:cubicBezTo>
                  <a:cubicBezTo>
                    <a:pt x="109" y="0"/>
                    <a:pt x="109" y="0"/>
                    <a:pt x="109" y="0"/>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grpSp>
          <p:nvGrpSpPr>
            <p:cNvPr id="36" name="组合 139"/>
            <p:cNvGrpSpPr/>
            <p:nvPr/>
          </p:nvGrpSpPr>
          <p:grpSpPr>
            <a:xfrm>
              <a:off x="-485775" y="2073581"/>
              <a:ext cx="3175397" cy="2227155"/>
              <a:chOff x="-485775" y="2061610"/>
              <a:chExt cx="3175397" cy="2227155"/>
            </a:xfrm>
          </p:grpSpPr>
          <p:sp>
            <p:nvSpPr>
              <p:cNvPr id="48" name="Freeform 24"/>
              <p:cNvSpPr>
                <a:spLocks/>
              </p:cNvSpPr>
              <p:nvPr/>
            </p:nvSpPr>
            <p:spPr bwMode="auto">
              <a:xfrm>
                <a:off x="-485775" y="3184715"/>
                <a:ext cx="1215628" cy="1104050"/>
              </a:xfrm>
              <a:custGeom>
                <a:avLst/>
                <a:gdLst>
                  <a:gd name="T0" fmla="*/ 2165 w 2165"/>
                  <a:gd name="T1" fmla="*/ 1284 h 1967"/>
                  <a:gd name="T2" fmla="*/ 539 w 2165"/>
                  <a:gd name="T3" fmla="*/ 1967 h 1967"/>
                  <a:gd name="T4" fmla="*/ 0 w 2165"/>
                  <a:gd name="T5" fmla="*/ 684 h 1967"/>
                  <a:gd name="T6" fmla="*/ 1624 w 2165"/>
                  <a:gd name="T7" fmla="*/ 0 h 1967"/>
                  <a:gd name="T8" fmla="*/ 2165 w 2165"/>
                  <a:gd name="T9" fmla="*/ 1284 h 1967"/>
                </a:gdLst>
                <a:ahLst/>
                <a:cxnLst>
                  <a:cxn ang="0">
                    <a:pos x="T0" y="T1"/>
                  </a:cxn>
                  <a:cxn ang="0">
                    <a:pos x="T2" y="T3"/>
                  </a:cxn>
                  <a:cxn ang="0">
                    <a:pos x="T4" y="T5"/>
                  </a:cxn>
                  <a:cxn ang="0">
                    <a:pos x="T6" y="T7"/>
                  </a:cxn>
                  <a:cxn ang="0">
                    <a:pos x="T8" y="T9"/>
                  </a:cxn>
                </a:cxnLst>
                <a:rect l="0" t="0" r="r" b="b"/>
                <a:pathLst>
                  <a:path w="2165" h="1967">
                    <a:moveTo>
                      <a:pt x="2165" y="1284"/>
                    </a:moveTo>
                    <a:lnTo>
                      <a:pt x="539" y="1967"/>
                    </a:lnTo>
                    <a:lnTo>
                      <a:pt x="0" y="684"/>
                    </a:lnTo>
                    <a:lnTo>
                      <a:pt x="1624" y="0"/>
                    </a:lnTo>
                    <a:lnTo>
                      <a:pt x="2165" y="1284"/>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sp>
            <p:nvSpPr>
              <p:cNvPr id="52" name="Freeform 25"/>
              <p:cNvSpPr>
                <a:spLocks/>
              </p:cNvSpPr>
              <p:nvPr/>
            </p:nvSpPr>
            <p:spPr bwMode="auto">
              <a:xfrm>
                <a:off x="441436" y="3147885"/>
                <a:ext cx="446206" cy="721999"/>
              </a:xfrm>
              <a:custGeom>
                <a:avLst/>
                <a:gdLst>
                  <a:gd name="T0" fmla="*/ 661032 w 795"/>
                  <a:gd name="T1" fmla="*/ 961199 h 1286"/>
                  <a:gd name="T2" fmla="*/ 403271 w 795"/>
                  <a:gd name="T3" fmla="*/ 1069292 h 1286"/>
                  <a:gd name="T4" fmla="*/ 0 w 795"/>
                  <a:gd name="T5" fmla="*/ 108093 h 1286"/>
                  <a:gd name="T6" fmla="*/ 256098 w 795"/>
                  <a:gd name="T7" fmla="*/ 0 h 1286"/>
                  <a:gd name="T8" fmla="*/ 661032 w 795"/>
                  <a:gd name="T9" fmla="*/ 961199 h 1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5" h="1286">
                    <a:moveTo>
                      <a:pt x="795" y="1156"/>
                    </a:moveTo>
                    <a:lnTo>
                      <a:pt x="485" y="1286"/>
                    </a:lnTo>
                    <a:lnTo>
                      <a:pt x="0" y="130"/>
                    </a:lnTo>
                    <a:lnTo>
                      <a:pt x="308" y="0"/>
                    </a:lnTo>
                    <a:lnTo>
                      <a:pt x="795" y="1156"/>
                    </a:lnTo>
                    <a:close/>
                  </a:path>
                </a:pathLst>
              </a:custGeom>
              <a:solidFill>
                <a:srgbClr val="F2F2F2"/>
              </a:solidFill>
              <a:ln w="9525">
                <a:noFill/>
                <a:round/>
                <a:headEnd/>
                <a:tailEnd/>
              </a:ln>
            </p:spPr>
            <p:txBody>
              <a:bodyPr/>
              <a:lstStyle/>
              <a:p>
                <a:endParaRPr lang="zh-CN" altLang="en-US"/>
              </a:p>
            </p:txBody>
          </p:sp>
          <p:sp>
            <p:nvSpPr>
              <p:cNvPr id="55" name="Freeform 27"/>
              <p:cNvSpPr>
                <a:spLocks/>
              </p:cNvSpPr>
              <p:nvPr/>
            </p:nvSpPr>
            <p:spPr bwMode="auto">
              <a:xfrm>
                <a:off x="620480" y="2513469"/>
                <a:ext cx="1477251" cy="1267710"/>
              </a:xfrm>
              <a:custGeom>
                <a:avLst/>
                <a:gdLst>
                  <a:gd name="T0" fmla="*/ 2139317 w 1113"/>
                  <a:gd name="T1" fmla="*/ 1034098 h 955"/>
                  <a:gd name="T2" fmla="*/ 1793251 w 1113"/>
                  <a:gd name="T3" fmla="*/ 210358 h 955"/>
                  <a:gd name="T4" fmla="*/ 314605 w 1113"/>
                  <a:gd name="T5" fmla="*/ 831604 h 955"/>
                  <a:gd name="T6" fmla="*/ 0 w 1113"/>
                  <a:gd name="T7" fmla="*/ 963324 h 955"/>
                  <a:gd name="T8" fmla="*/ 385392 w 1113"/>
                  <a:gd name="T9" fmla="*/ 1877498 h 955"/>
                  <a:gd name="T10" fmla="*/ 699997 w 1113"/>
                  <a:gd name="T11" fmla="*/ 1745778 h 955"/>
                  <a:gd name="T12" fmla="*/ 1791285 w 1113"/>
                  <a:gd name="T13" fmla="*/ 1464645 h 955"/>
                  <a:gd name="T14" fmla="*/ 2139317 w 1113"/>
                  <a:gd name="T15" fmla="*/ 1034098 h 9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13" h="955">
                    <a:moveTo>
                      <a:pt x="1088" y="526"/>
                    </a:moveTo>
                    <a:cubicBezTo>
                      <a:pt x="912" y="107"/>
                      <a:pt x="912" y="107"/>
                      <a:pt x="912" y="107"/>
                    </a:cubicBezTo>
                    <a:cubicBezTo>
                      <a:pt x="912" y="107"/>
                      <a:pt x="521" y="0"/>
                      <a:pt x="160" y="423"/>
                    </a:cubicBezTo>
                    <a:cubicBezTo>
                      <a:pt x="0" y="490"/>
                      <a:pt x="0" y="490"/>
                      <a:pt x="0" y="490"/>
                    </a:cubicBezTo>
                    <a:cubicBezTo>
                      <a:pt x="196" y="955"/>
                      <a:pt x="196" y="955"/>
                      <a:pt x="196" y="955"/>
                    </a:cubicBezTo>
                    <a:cubicBezTo>
                      <a:pt x="356" y="888"/>
                      <a:pt x="356" y="888"/>
                      <a:pt x="356" y="888"/>
                    </a:cubicBezTo>
                    <a:cubicBezTo>
                      <a:pt x="356" y="888"/>
                      <a:pt x="709" y="886"/>
                      <a:pt x="911" y="745"/>
                    </a:cubicBezTo>
                    <a:cubicBezTo>
                      <a:pt x="1113" y="603"/>
                      <a:pt x="1088" y="526"/>
                      <a:pt x="1088" y="526"/>
                    </a:cubicBezTo>
                  </a:path>
                </a:pathLst>
              </a:custGeom>
              <a:solidFill>
                <a:srgbClr val="F3D2B0"/>
              </a:solidFill>
              <a:ln w="9525">
                <a:noFill/>
                <a:round/>
                <a:headEnd/>
                <a:tailEnd/>
              </a:ln>
            </p:spPr>
            <p:txBody>
              <a:bodyPr/>
              <a:lstStyle/>
              <a:p>
                <a:endParaRPr lang="zh-CN" altLang="en-US"/>
              </a:p>
            </p:txBody>
          </p:sp>
          <p:sp>
            <p:nvSpPr>
              <p:cNvPr id="56" name="Freeform 37"/>
              <p:cNvSpPr>
                <a:spLocks noEditPoints="1"/>
              </p:cNvSpPr>
              <p:nvPr/>
            </p:nvSpPr>
            <p:spPr bwMode="auto">
              <a:xfrm>
                <a:off x="1094185" y="2061610"/>
                <a:ext cx="1595437" cy="1574492"/>
              </a:xfrm>
              <a:custGeom>
                <a:avLst/>
                <a:gdLst>
                  <a:gd name="T0" fmla="*/ 1128 w 1202"/>
                  <a:gd name="T1" fmla="*/ 488 h 1186"/>
                  <a:gd name="T2" fmla="*/ 1072 w 1202"/>
                  <a:gd name="T3" fmla="*/ 424 h 1186"/>
                  <a:gd name="T4" fmla="*/ 1063 w 1202"/>
                  <a:gd name="T5" fmla="*/ 469 h 1186"/>
                  <a:gd name="T6" fmla="*/ 1026 w 1202"/>
                  <a:gd name="T7" fmla="*/ 415 h 1186"/>
                  <a:gd name="T8" fmla="*/ 907 w 1202"/>
                  <a:gd name="T9" fmla="*/ 430 h 1186"/>
                  <a:gd name="T10" fmla="*/ 969 w 1202"/>
                  <a:gd name="T11" fmla="*/ 377 h 1186"/>
                  <a:gd name="T12" fmla="*/ 1083 w 1202"/>
                  <a:gd name="T13" fmla="*/ 342 h 1186"/>
                  <a:gd name="T14" fmla="*/ 1058 w 1202"/>
                  <a:gd name="T15" fmla="*/ 268 h 1186"/>
                  <a:gd name="T16" fmla="*/ 434 w 1202"/>
                  <a:gd name="T17" fmla="*/ 66 h 1186"/>
                  <a:gd name="T18" fmla="*/ 469 w 1202"/>
                  <a:gd name="T19" fmla="*/ 84 h 1186"/>
                  <a:gd name="T20" fmla="*/ 528 w 1202"/>
                  <a:gd name="T21" fmla="*/ 76 h 1186"/>
                  <a:gd name="T22" fmla="*/ 526 w 1202"/>
                  <a:gd name="T23" fmla="*/ 110 h 1186"/>
                  <a:gd name="T24" fmla="*/ 591 w 1202"/>
                  <a:gd name="T25" fmla="*/ 82 h 1186"/>
                  <a:gd name="T26" fmla="*/ 639 w 1202"/>
                  <a:gd name="T27" fmla="*/ 103 h 1186"/>
                  <a:gd name="T28" fmla="*/ 758 w 1202"/>
                  <a:gd name="T29" fmla="*/ 164 h 1186"/>
                  <a:gd name="T30" fmla="*/ 707 w 1202"/>
                  <a:gd name="T31" fmla="*/ 151 h 1186"/>
                  <a:gd name="T32" fmla="*/ 639 w 1202"/>
                  <a:gd name="T33" fmla="*/ 141 h 1186"/>
                  <a:gd name="T34" fmla="*/ 607 w 1202"/>
                  <a:gd name="T35" fmla="*/ 161 h 1186"/>
                  <a:gd name="T36" fmla="*/ 525 w 1202"/>
                  <a:gd name="T37" fmla="*/ 195 h 1186"/>
                  <a:gd name="T38" fmla="*/ 616 w 1202"/>
                  <a:gd name="T39" fmla="*/ 176 h 1186"/>
                  <a:gd name="T40" fmla="*/ 702 w 1202"/>
                  <a:gd name="T41" fmla="*/ 238 h 1186"/>
                  <a:gd name="T42" fmla="*/ 714 w 1202"/>
                  <a:gd name="T43" fmla="*/ 302 h 1186"/>
                  <a:gd name="T44" fmla="*/ 676 w 1202"/>
                  <a:gd name="T45" fmla="*/ 286 h 1186"/>
                  <a:gd name="T46" fmla="*/ 657 w 1202"/>
                  <a:gd name="T47" fmla="*/ 275 h 1186"/>
                  <a:gd name="T48" fmla="*/ 629 w 1202"/>
                  <a:gd name="T49" fmla="*/ 257 h 1186"/>
                  <a:gd name="T50" fmla="*/ 626 w 1202"/>
                  <a:gd name="T51" fmla="*/ 289 h 1186"/>
                  <a:gd name="T52" fmla="*/ 503 w 1202"/>
                  <a:gd name="T53" fmla="*/ 339 h 1186"/>
                  <a:gd name="T54" fmla="*/ 414 w 1202"/>
                  <a:gd name="T55" fmla="*/ 380 h 1186"/>
                  <a:gd name="T56" fmla="*/ 308 w 1202"/>
                  <a:gd name="T57" fmla="*/ 451 h 1186"/>
                  <a:gd name="T58" fmla="*/ 405 w 1202"/>
                  <a:gd name="T59" fmla="*/ 551 h 1186"/>
                  <a:gd name="T60" fmla="*/ 535 w 1202"/>
                  <a:gd name="T61" fmla="*/ 569 h 1186"/>
                  <a:gd name="T62" fmla="*/ 622 w 1202"/>
                  <a:gd name="T63" fmla="*/ 692 h 1186"/>
                  <a:gd name="T64" fmla="*/ 638 w 1202"/>
                  <a:gd name="T65" fmla="*/ 852 h 1186"/>
                  <a:gd name="T66" fmla="*/ 555 w 1202"/>
                  <a:gd name="T67" fmla="*/ 917 h 1186"/>
                  <a:gd name="T68" fmla="*/ 456 w 1202"/>
                  <a:gd name="T69" fmla="*/ 986 h 1186"/>
                  <a:gd name="T70" fmla="*/ 446 w 1202"/>
                  <a:gd name="T71" fmla="*/ 1047 h 1186"/>
                  <a:gd name="T72" fmla="*/ 382 w 1202"/>
                  <a:gd name="T73" fmla="*/ 996 h 1186"/>
                  <a:gd name="T74" fmla="*/ 382 w 1202"/>
                  <a:gd name="T75" fmla="*/ 747 h 1186"/>
                  <a:gd name="T76" fmla="*/ 388 w 1202"/>
                  <a:gd name="T77" fmla="*/ 594 h 1186"/>
                  <a:gd name="T78" fmla="*/ 294 w 1202"/>
                  <a:gd name="T79" fmla="*/ 468 h 1186"/>
                  <a:gd name="T80" fmla="*/ 205 w 1202"/>
                  <a:gd name="T81" fmla="*/ 346 h 1186"/>
                  <a:gd name="T82" fmla="*/ 183 w 1202"/>
                  <a:gd name="T83" fmla="*/ 385 h 1186"/>
                  <a:gd name="T84" fmla="*/ 501 w 1202"/>
                  <a:gd name="T85" fmla="*/ 1146 h 1186"/>
                  <a:gd name="T86" fmla="*/ 968 w 1202"/>
                  <a:gd name="T87" fmla="*/ 920 h 1186"/>
                  <a:gd name="T88" fmla="*/ 946 w 1202"/>
                  <a:gd name="T89" fmla="*/ 710 h 1186"/>
                  <a:gd name="T90" fmla="*/ 830 w 1202"/>
                  <a:gd name="T91" fmla="*/ 685 h 1186"/>
                  <a:gd name="T92" fmla="*/ 806 w 1202"/>
                  <a:gd name="T93" fmla="*/ 523 h 1186"/>
                  <a:gd name="T94" fmla="*/ 978 w 1202"/>
                  <a:gd name="T95" fmla="*/ 455 h 1186"/>
                  <a:gd name="T96" fmla="*/ 1102 w 1202"/>
                  <a:gd name="T97" fmla="*/ 515 h 1186"/>
                  <a:gd name="T98" fmla="*/ 970 w 1202"/>
                  <a:gd name="T99" fmla="*/ 286 h 1186"/>
                  <a:gd name="T100" fmla="*/ 1018 w 1202"/>
                  <a:gd name="T101" fmla="*/ 337 h 1186"/>
                  <a:gd name="T102" fmla="*/ 986 w 1202"/>
                  <a:gd name="T103" fmla="*/ 313 h 1186"/>
                  <a:gd name="T104" fmla="*/ 963 w 1202"/>
                  <a:gd name="T105" fmla="*/ 298 h 1186"/>
                  <a:gd name="T106" fmla="*/ 627 w 1202"/>
                  <a:gd name="T107" fmla="*/ 301 h 1186"/>
                  <a:gd name="T108" fmla="*/ 649 w 1202"/>
                  <a:gd name="T109" fmla="*/ 306 h 1186"/>
                  <a:gd name="T110" fmla="*/ 627 w 1202"/>
                  <a:gd name="T111" fmla="*/ 301 h 1186"/>
                  <a:gd name="T112" fmla="*/ 601 w 1202"/>
                  <a:gd name="T113" fmla="*/ 310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2" h="1186">
                    <a:moveTo>
                      <a:pt x="1197" y="506"/>
                    </a:moveTo>
                    <a:cubicBezTo>
                      <a:pt x="1168" y="499"/>
                      <a:pt x="1168" y="499"/>
                      <a:pt x="1168" y="499"/>
                    </a:cubicBezTo>
                    <a:cubicBezTo>
                      <a:pt x="1157" y="480"/>
                      <a:pt x="1157" y="480"/>
                      <a:pt x="1157" y="480"/>
                    </a:cubicBezTo>
                    <a:cubicBezTo>
                      <a:pt x="1160" y="454"/>
                      <a:pt x="1160" y="454"/>
                      <a:pt x="1160" y="454"/>
                    </a:cubicBezTo>
                    <a:cubicBezTo>
                      <a:pt x="1144" y="458"/>
                      <a:pt x="1144" y="458"/>
                      <a:pt x="1144" y="458"/>
                    </a:cubicBezTo>
                    <a:cubicBezTo>
                      <a:pt x="1128" y="488"/>
                      <a:pt x="1128" y="488"/>
                      <a:pt x="1128" y="488"/>
                    </a:cubicBezTo>
                    <a:cubicBezTo>
                      <a:pt x="1112" y="460"/>
                      <a:pt x="1112" y="460"/>
                      <a:pt x="1112" y="460"/>
                    </a:cubicBezTo>
                    <a:cubicBezTo>
                      <a:pt x="1116" y="438"/>
                      <a:pt x="1116" y="438"/>
                      <a:pt x="1116" y="438"/>
                    </a:cubicBezTo>
                    <a:cubicBezTo>
                      <a:pt x="1099" y="415"/>
                      <a:pt x="1099" y="415"/>
                      <a:pt x="1099" y="415"/>
                    </a:cubicBezTo>
                    <a:cubicBezTo>
                      <a:pt x="1093" y="406"/>
                      <a:pt x="1093" y="406"/>
                      <a:pt x="1093" y="406"/>
                    </a:cubicBezTo>
                    <a:cubicBezTo>
                      <a:pt x="1069" y="400"/>
                      <a:pt x="1069" y="400"/>
                      <a:pt x="1069" y="400"/>
                    </a:cubicBezTo>
                    <a:cubicBezTo>
                      <a:pt x="1072" y="424"/>
                      <a:pt x="1072" y="424"/>
                      <a:pt x="1072" y="424"/>
                    </a:cubicBezTo>
                    <a:cubicBezTo>
                      <a:pt x="1097" y="446"/>
                      <a:pt x="1097" y="446"/>
                      <a:pt x="1097" y="446"/>
                    </a:cubicBezTo>
                    <a:cubicBezTo>
                      <a:pt x="1101" y="453"/>
                      <a:pt x="1101" y="453"/>
                      <a:pt x="1101" y="453"/>
                    </a:cubicBezTo>
                    <a:cubicBezTo>
                      <a:pt x="1094" y="455"/>
                      <a:pt x="1094" y="455"/>
                      <a:pt x="1094" y="455"/>
                    </a:cubicBezTo>
                    <a:cubicBezTo>
                      <a:pt x="1090" y="472"/>
                      <a:pt x="1090" y="472"/>
                      <a:pt x="1090" y="472"/>
                    </a:cubicBezTo>
                    <a:cubicBezTo>
                      <a:pt x="1075" y="474"/>
                      <a:pt x="1075" y="474"/>
                      <a:pt x="1075" y="474"/>
                    </a:cubicBezTo>
                    <a:cubicBezTo>
                      <a:pt x="1063" y="469"/>
                      <a:pt x="1063" y="469"/>
                      <a:pt x="1063" y="469"/>
                    </a:cubicBezTo>
                    <a:cubicBezTo>
                      <a:pt x="1058" y="457"/>
                      <a:pt x="1058" y="457"/>
                      <a:pt x="1058" y="457"/>
                    </a:cubicBezTo>
                    <a:cubicBezTo>
                      <a:pt x="1078" y="462"/>
                      <a:pt x="1078" y="462"/>
                      <a:pt x="1078" y="462"/>
                    </a:cubicBezTo>
                    <a:cubicBezTo>
                      <a:pt x="1085" y="456"/>
                      <a:pt x="1085" y="456"/>
                      <a:pt x="1085" y="456"/>
                    </a:cubicBezTo>
                    <a:cubicBezTo>
                      <a:pt x="1048" y="417"/>
                      <a:pt x="1048" y="417"/>
                      <a:pt x="1048" y="417"/>
                    </a:cubicBezTo>
                    <a:cubicBezTo>
                      <a:pt x="1047" y="403"/>
                      <a:pt x="1047" y="403"/>
                      <a:pt x="1047" y="403"/>
                    </a:cubicBezTo>
                    <a:cubicBezTo>
                      <a:pt x="1026" y="415"/>
                      <a:pt x="1026" y="415"/>
                      <a:pt x="1026" y="415"/>
                    </a:cubicBezTo>
                    <a:cubicBezTo>
                      <a:pt x="1009" y="407"/>
                      <a:pt x="1009" y="407"/>
                      <a:pt x="1009" y="407"/>
                    </a:cubicBezTo>
                    <a:cubicBezTo>
                      <a:pt x="973" y="437"/>
                      <a:pt x="973" y="437"/>
                      <a:pt x="973" y="437"/>
                    </a:cubicBezTo>
                    <a:cubicBezTo>
                      <a:pt x="965" y="449"/>
                      <a:pt x="965" y="449"/>
                      <a:pt x="965" y="449"/>
                    </a:cubicBezTo>
                    <a:cubicBezTo>
                      <a:pt x="947" y="447"/>
                      <a:pt x="947" y="447"/>
                      <a:pt x="947" y="447"/>
                    </a:cubicBezTo>
                    <a:cubicBezTo>
                      <a:pt x="921" y="441"/>
                      <a:pt x="921" y="441"/>
                      <a:pt x="921" y="441"/>
                    </a:cubicBezTo>
                    <a:cubicBezTo>
                      <a:pt x="907" y="430"/>
                      <a:pt x="907" y="430"/>
                      <a:pt x="907" y="430"/>
                    </a:cubicBezTo>
                    <a:cubicBezTo>
                      <a:pt x="910" y="399"/>
                      <a:pt x="910" y="399"/>
                      <a:pt x="910" y="399"/>
                    </a:cubicBezTo>
                    <a:cubicBezTo>
                      <a:pt x="919" y="385"/>
                      <a:pt x="919" y="385"/>
                      <a:pt x="919" y="385"/>
                    </a:cubicBezTo>
                    <a:cubicBezTo>
                      <a:pt x="946" y="385"/>
                      <a:pt x="946" y="385"/>
                      <a:pt x="946" y="385"/>
                    </a:cubicBezTo>
                    <a:cubicBezTo>
                      <a:pt x="974" y="398"/>
                      <a:pt x="974" y="398"/>
                      <a:pt x="974" y="398"/>
                    </a:cubicBezTo>
                    <a:cubicBezTo>
                      <a:pt x="981" y="383"/>
                      <a:pt x="981" y="383"/>
                      <a:pt x="981" y="383"/>
                    </a:cubicBezTo>
                    <a:cubicBezTo>
                      <a:pt x="969" y="377"/>
                      <a:pt x="969" y="377"/>
                      <a:pt x="969" y="377"/>
                    </a:cubicBezTo>
                    <a:cubicBezTo>
                      <a:pt x="979" y="353"/>
                      <a:pt x="979" y="353"/>
                      <a:pt x="979" y="353"/>
                    </a:cubicBezTo>
                    <a:cubicBezTo>
                      <a:pt x="1009" y="355"/>
                      <a:pt x="1009" y="355"/>
                      <a:pt x="1009" y="355"/>
                    </a:cubicBezTo>
                    <a:cubicBezTo>
                      <a:pt x="1036" y="332"/>
                      <a:pt x="1036" y="332"/>
                      <a:pt x="1036" y="332"/>
                    </a:cubicBezTo>
                    <a:cubicBezTo>
                      <a:pt x="1058" y="333"/>
                      <a:pt x="1058" y="333"/>
                      <a:pt x="1058" y="333"/>
                    </a:cubicBezTo>
                    <a:cubicBezTo>
                      <a:pt x="1076" y="340"/>
                      <a:pt x="1076" y="340"/>
                      <a:pt x="1076" y="340"/>
                    </a:cubicBezTo>
                    <a:cubicBezTo>
                      <a:pt x="1083" y="342"/>
                      <a:pt x="1083" y="342"/>
                      <a:pt x="1083" y="342"/>
                    </a:cubicBezTo>
                    <a:cubicBezTo>
                      <a:pt x="1085" y="314"/>
                      <a:pt x="1085" y="314"/>
                      <a:pt x="1085" y="314"/>
                    </a:cubicBezTo>
                    <a:cubicBezTo>
                      <a:pt x="1060" y="318"/>
                      <a:pt x="1060" y="318"/>
                      <a:pt x="1060" y="318"/>
                    </a:cubicBezTo>
                    <a:cubicBezTo>
                      <a:pt x="1057" y="296"/>
                      <a:pt x="1057" y="296"/>
                      <a:pt x="1057" y="296"/>
                    </a:cubicBezTo>
                    <a:cubicBezTo>
                      <a:pt x="1044" y="291"/>
                      <a:pt x="1044" y="291"/>
                      <a:pt x="1044" y="291"/>
                    </a:cubicBezTo>
                    <a:cubicBezTo>
                      <a:pt x="1045" y="277"/>
                      <a:pt x="1045" y="277"/>
                      <a:pt x="1045" y="277"/>
                    </a:cubicBezTo>
                    <a:cubicBezTo>
                      <a:pt x="1058" y="268"/>
                      <a:pt x="1058" y="268"/>
                      <a:pt x="1058" y="268"/>
                    </a:cubicBezTo>
                    <a:cubicBezTo>
                      <a:pt x="1086" y="263"/>
                      <a:pt x="1086" y="263"/>
                      <a:pt x="1086" y="263"/>
                    </a:cubicBezTo>
                    <a:cubicBezTo>
                      <a:pt x="1096" y="253"/>
                      <a:pt x="1096" y="253"/>
                      <a:pt x="1096" y="253"/>
                    </a:cubicBezTo>
                    <a:cubicBezTo>
                      <a:pt x="1017" y="144"/>
                      <a:pt x="901" y="61"/>
                      <a:pt x="760" y="28"/>
                    </a:cubicBezTo>
                    <a:cubicBezTo>
                      <a:pt x="760" y="28"/>
                      <a:pt x="759" y="28"/>
                      <a:pt x="759" y="28"/>
                    </a:cubicBezTo>
                    <a:cubicBezTo>
                      <a:pt x="636" y="0"/>
                      <a:pt x="514" y="13"/>
                      <a:pt x="406" y="59"/>
                    </a:cubicBezTo>
                    <a:cubicBezTo>
                      <a:pt x="434" y="66"/>
                      <a:pt x="434" y="66"/>
                      <a:pt x="434" y="66"/>
                    </a:cubicBezTo>
                    <a:cubicBezTo>
                      <a:pt x="445" y="75"/>
                      <a:pt x="445" y="75"/>
                      <a:pt x="445" y="75"/>
                    </a:cubicBezTo>
                    <a:cubicBezTo>
                      <a:pt x="468" y="86"/>
                      <a:pt x="468" y="86"/>
                      <a:pt x="468" y="86"/>
                    </a:cubicBezTo>
                    <a:cubicBezTo>
                      <a:pt x="467" y="96"/>
                      <a:pt x="467" y="96"/>
                      <a:pt x="467" y="96"/>
                    </a:cubicBezTo>
                    <a:cubicBezTo>
                      <a:pt x="505" y="106"/>
                      <a:pt x="505" y="106"/>
                      <a:pt x="505" y="106"/>
                    </a:cubicBezTo>
                    <a:cubicBezTo>
                      <a:pt x="502" y="93"/>
                      <a:pt x="502" y="93"/>
                      <a:pt x="502" y="93"/>
                    </a:cubicBezTo>
                    <a:cubicBezTo>
                      <a:pt x="469" y="84"/>
                      <a:pt x="469" y="84"/>
                      <a:pt x="469" y="84"/>
                    </a:cubicBezTo>
                    <a:cubicBezTo>
                      <a:pt x="479" y="78"/>
                      <a:pt x="479" y="78"/>
                      <a:pt x="479" y="78"/>
                    </a:cubicBezTo>
                    <a:cubicBezTo>
                      <a:pt x="478" y="69"/>
                      <a:pt x="478" y="69"/>
                      <a:pt x="478" y="69"/>
                    </a:cubicBezTo>
                    <a:cubicBezTo>
                      <a:pt x="448" y="62"/>
                      <a:pt x="448" y="62"/>
                      <a:pt x="448" y="62"/>
                    </a:cubicBezTo>
                    <a:cubicBezTo>
                      <a:pt x="486" y="45"/>
                      <a:pt x="486" y="45"/>
                      <a:pt x="486" y="45"/>
                    </a:cubicBezTo>
                    <a:cubicBezTo>
                      <a:pt x="518" y="52"/>
                      <a:pt x="518" y="52"/>
                      <a:pt x="518" y="52"/>
                    </a:cubicBezTo>
                    <a:cubicBezTo>
                      <a:pt x="528" y="76"/>
                      <a:pt x="528" y="76"/>
                      <a:pt x="528" y="76"/>
                    </a:cubicBezTo>
                    <a:cubicBezTo>
                      <a:pt x="553" y="83"/>
                      <a:pt x="553" y="83"/>
                      <a:pt x="553" y="83"/>
                    </a:cubicBezTo>
                    <a:cubicBezTo>
                      <a:pt x="571" y="72"/>
                      <a:pt x="571" y="72"/>
                      <a:pt x="571" y="72"/>
                    </a:cubicBezTo>
                    <a:cubicBezTo>
                      <a:pt x="581" y="80"/>
                      <a:pt x="581" y="80"/>
                      <a:pt x="581" y="80"/>
                    </a:cubicBezTo>
                    <a:cubicBezTo>
                      <a:pt x="555" y="96"/>
                      <a:pt x="555" y="96"/>
                      <a:pt x="555" y="96"/>
                    </a:cubicBezTo>
                    <a:cubicBezTo>
                      <a:pt x="555" y="96"/>
                      <a:pt x="527" y="89"/>
                      <a:pt x="528" y="90"/>
                    </a:cubicBezTo>
                    <a:cubicBezTo>
                      <a:pt x="530" y="90"/>
                      <a:pt x="526" y="110"/>
                      <a:pt x="526" y="110"/>
                    </a:cubicBezTo>
                    <a:cubicBezTo>
                      <a:pt x="561" y="117"/>
                      <a:pt x="561" y="117"/>
                      <a:pt x="561" y="117"/>
                    </a:cubicBezTo>
                    <a:cubicBezTo>
                      <a:pt x="567" y="108"/>
                      <a:pt x="567" y="108"/>
                      <a:pt x="567" y="108"/>
                    </a:cubicBezTo>
                    <a:cubicBezTo>
                      <a:pt x="591" y="112"/>
                      <a:pt x="591" y="112"/>
                      <a:pt x="591" y="112"/>
                    </a:cubicBezTo>
                    <a:cubicBezTo>
                      <a:pt x="597" y="99"/>
                      <a:pt x="597" y="99"/>
                      <a:pt x="597" y="99"/>
                    </a:cubicBezTo>
                    <a:cubicBezTo>
                      <a:pt x="583" y="94"/>
                      <a:pt x="583" y="94"/>
                      <a:pt x="583" y="94"/>
                    </a:cubicBezTo>
                    <a:cubicBezTo>
                      <a:pt x="591" y="82"/>
                      <a:pt x="591" y="82"/>
                      <a:pt x="591" y="82"/>
                    </a:cubicBezTo>
                    <a:cubicBezTo>
                      <a:pt x="602" y="81"/>
                      <a:pt x="602" y="81"/>
                      <a:pt x="602" y="81"/>
                    </a:cubicBezTo>
                    <a:cubicBezTo>
                      <a:pt x="639" y="92"/>
                      <a:pt x="639" y="92"/>
                      <a:pt x="639" y="92"/>
                    </a:cubicBezTo>
                    <a:cubicBezTo>
                      <a:pt x="614" y="106"/>
                      <a:pt x="614" y="106"/>
                      <a:pt x="614" y="106"/>
                    </a:cubicBezTo>
                    <a:cubicBezTo>
                      <a:pt x="614" y="121"/>
                      <a:pt x="614" y="121"/>
                      <a:pt x="614" y="121"/>
                    </a:cubicBezTo>
                    <a:cubicBezTo>
                      <a:pt x="635" y="129"/>
                      <a:pt x="635" y="129"/>
                      <a:pt x="635" y="129"/>
                    </a:cubicBezTo>
                    <a:cubicBezTo>
                      <a:pt x="639" y="103"/>
                      <a:pt x="639" y="103"/>
                      <a:pt x="639" y="103"/>
                    </a:cubicBezTo>
                    <a:cubicBezTo>
                      <a:pt x="662" y="97"/>
                      <a:pt x="662" y="97"/>
                      <a:pt x="662" y="97"/>
                    </a:cubicBezTo>
                    <a:cubicBezTo>
                      <a:pt x="700" y="101"/>
                      <a:pt x="700" y="101"/>
                      <a:pt x="700" y="101"/>
                    </a:cubicBezTo>
                    <a:cubicBezTo>
                      <a:pt x="737" y="129"/>
                      <a:pt x="737" y="129"/>
                      <a:pt x="737" y="129"/>
                    </a:cubicBezTo>
                    <a:cubicBezTo>
                      <a:pt x="747" y="136"/>
                      <a:pt x="747" y="136"/>
                      <a:pt x="747" y="136"/>
                    </a:cubicBezTo>
                    <a:cubicBezTo>
                      <a:pt x="742" y="156"/>
                      <a:pt x="742" y="156"/>
                      <a:pt x="742" y="156"/>
                    </a:cubicBezTo>
                    <a:cubicBezTo>
                      <a:pt x="758" y="164"/>
                      <a:pt x="758" y="164"/>
                      <a:pt x="758" y="164"/>
                    </a:cubicBezTo>
                    <a:cubicBezTo>
                      <a:pt x="746" y="178"/>
                      <a:pt x="746" y="178"/>
                      <a:pt x="746" y="178"/>
                    </a:cubicBezTo>
                    <a:cubicBezTo>
                      <a:pt x="727" y="174"/>
                      <a:pt x="727" y="174"/>
                      <a:pt x="727" y="174"/>
                    </a:cubicBezTo>
                    <a:cubicBezTo>
                      <a:pt x="722" y="173"/>
                      <a:pt x="722" y="173"/>
                      <a:pt x="722" y="173"/>
                    </a:cubicBezTo>
                    <a:cubicBezTo>
                      <a:pt x="711" y="189"/>
                      <a:pt x="711" y="189"/>
                      <a:pt x="711" y="189"/>
                    </a:cubicBezTo>
                    <a:cubicBezTo>
                      <a:pt x="660" y="164"/>
                      <a:pt x="660" y="164"/>
                      <a:pt x="660" y="164"/>
                    </a:cubicBezTo>
                    <a:cubicBezTo>
                      <a:pt x="707" y="151"/>
                      <a:pt x="707" y="151"/>
                      <a:pt x="707" y="151"/>
                    </a:cubicBezTo>
                    <a:cubicBezTo>
                      <a:pt x="694" y="134"/>
                      <a:pt x="694" y="134"/>
                      <a:pt x="694" y="134"/>
                    </a:cubicBezTo>
                    <a:cubicBezTo>
                      <a:pt x="657" y="130"/>
                      <a:pt x="657" y="130"/>
                      <a:pt x="657" y="130"/>
                    </a:cubicBezTo>
                    <a:cubicBezTo>
                      <a:pt x="653" y="132"/>
                      <a:pt x="653" y="132"/>
                      <a:pt x="653" y="132"/>
                    </a:cubicBezTo>
                    <a:cubicBezTo>
                      <a:pt x="653" y="132"/>
                      <a:pt x="653" y="132"/>
                      <a:pt x="653" y="132"/>
                    </a:cubicBezTo>
                    <a:cubicBezTo>
                      <a:pt x="652" y="133"/>
                      <a:pt x="652" y="133"/>
                      <a:pt x="652" y="133"/>
                    </a:cubicBezTo>
                    <a:cubicBezTo>
                      <a:pt x="639" y="141"/>
                      <a:pt x="639" y="141"/>
                      <a:pt x="639" y="141"/>
                    </a:cubicBezTo>
                    <a:cubicBezTo>
                      <a:pt x="621" y="139"/>
                      <a:pt x="621" y="139"/>
                      <a:pt x="621" y="139"/>
                    </a:cubicBezTo>
                    <a:cubicBezTo>
                      <a:pt x="620" y="148"/>
                      <a:pt x="620" y="148"/>
                      <a:pt x="620" y="148"/>
                    </a:cubicBezTo>
                    <a:cubicBezTo>
                      <a:pt x="626" y="152"/>
                      <a:pt x="626" y="152"/>
                      <a:pt x="626" y="152"/>
                    </a:cubicBezTo>
                    <a:cubicBezTo>
                      <a:pt x="625" y="155"/>
                      <a:pt x="625" y="155"/>
                      <a:pt x="625" y="155"/>
                    </a:cubicBezTo>
                    <a:cubicBezTo>
                      <a:pt x="610" y="153"/>
                      <a:pt x="610" y="153"/>
                      <a:pt x="610" y="153"/>
                    </a:cubicBezTo>
                    <a:cubicBezTo>
                      <a:pt x="607" y="161"/>
                      <a:pt x="607" y="161"/>
                      <a:pt x="607" y="161"/>
                    </a:cubicBezTo>
                    <a:cubicBezTo>
                      <a:pt x="594" y="159"/>
                      <a:pt x="594" y="159"/>
                      <a:pt x="594" y="159"/>
                    </a:cubicBezTo>
                    <a:cubicBezTo>
                      <a:pt x="595" y="142"/>
                      <a:pt x="595" y="142"/>
                      <a:pt x="595" y="142"/>
                    </a:cubicBezTo>
                    <a:cubicBezTo>
                      <a:pt x="569" y="144"/>
                      <a:pt x="569" y="144"/>
                      <a:pt x="569" y="144"/>
                    </a:cubicBezTo>
                    <a:cubicBezTo>
                      <a:pt x="512" y="161"/>
                      <a:pt x="512" y="161"/>
                      <a:pt x="512" y="161"/>
                    </a:cubicBezTo>
                    <a:cubicBezTo>
                      <a:pt x="513" y="183"/>
                      <a:pt x="513" y="183"/>
                      <a:pt x="513" y="183"/>
                    </a:cubicBezTo>
                    <a:cubicBezTo>
                      <a:pt x="525" y="195"/>
                      <a:pt x="525" y="195"/>
                      <a:pt x="525" y="195"/>
                    </a:cubicBezTo>
                    <a:cubicBezTo>
                      <a:pt x="552" y="206"/>
                      <a:pt x="552" y="206"/>
                      <a:pt x="552" y="206"/>
                    </a:cubicBezTo>
                    <a:cubicBezTo>
                      <a:pt x="545" y="237"/>
                      <a:pt x="545" y="237"/>
                      <a:pt x="545" y="237"/>
                    </a:cubicBezTo>
                    <a:cubicBezTo>
                      <a:pt x="558" y="238"/>
                      <a:pt x="558" y="238"/>
                      <a:pt x="558" y="238"/>
                    </a:cubicBezTo>
                    <a:cubicBezTo>
                      <a:pt x="576" y="216"/>
                      <a:pt x="576" y="216"/>
                      <a:pt x="576" y="216"/>
                    </a:cubicBezTo>
                    <a:cubicBezTo>
                      <a:pt x="607" y="214"/>
                      <a:pt x="607" y="214"/>
                      <a:pt x="607" y="214"/>
                    </a:cubicBezTo>
                    <a:cubicBezTo>
                      <a:pt x="616" y="176"/>
                      <a:pt x="616" y="176"/>
                      <a:pt x="616" y="176"/>
                    </a:cubicBezTo>
                    <a:cubicBezTo>
                      <a:pt x="635" y="167"/>
                      <a:pt x="635" y="167"/>
                      <a:pt x="635" y="167"/>
                    </a:cubicBezTo>
                    <a:cubicBezTo>
                      <a:pt x="673" y="186"/>
                      <a:pt x="673" y="186"/>
                      <a:pt x="673" y="186"/>
                    </a:cubicBezTo>
                    <a:cubicBezTo>
                      <a:pt x="664" y="210"/>
                      <a:pt x="664" y="210"/>
                      <a:pt x="664" y="210"/>
                    </a:cubicBezTo>
                    <a:cubicBezTo>
                      <a:pt x="675" y="213"/>
                      <a:pt x="675" y="213"/>
                      <a:pt x="675" y="213"/>
                    </a:cubicBezTo>
                    <a:cubicBezTo>
                      <a:pt x="708" y="205"/>
                      <a:pt x="708" y="205"/>
                      <a:pt x="708" y="205"/>
                    </a:cubicBezTo>
                    <a:cubicBezTo>
                      <a:pt x="702" y="238"/>
                      <a:pt x="702" y="238"/>
                      <a:pt x="702" y="238"/>
                    </a:cubicBezTo>
                    <a:cubicBezTo>
                      <a:pt x="710" y="247"/>
                      <a:pt x="710" y="247"/>
                      <a:pt x="710" y="247"/>
                    </a:cubicBezTo>
                    <a:cubicBezTo>
                      <a:pt x="720" y="256"/>
                      <a:pt x="720" y="256"/>
                      <a:pt x="720" y="256"/>
                    </a:cubicBezTo>
                    <a:cubicBezTo>
                      <a:pt x="714" y="276"/>
                      <a:pt x="714" y="276"/>
                      <a:pt x="714" y="276"/>
                    </a:cubicBezTo>
                    <a:cubicBezTo>
                      <a:pt x="703" y="277"/>
                      <a:pt x="703" y="277"/>
                      <a:pt x="703" y="277"/>
                    </a:cubicBezTo>
                    <a:cubicBezTo>
                      <a:pt x="700" y="290"/>
                      <a:pt x="700" y="290"/>
                      <a:pt x="700" y="290"/>
                    </a:cubicBezTo>
                    <a:cubicBezTo>
                      <a:pt x="714" y="302"/>
                      <a:pt x="714" y="302"/>
                      <a:pt x="714" y="302"/>
                    </a:cubicBezTo>
                    <a:cubicBezTo>
                      <a:pt x="711" y="315"/>
                      <a:pt x="711" y="315"/>
                      <a:pt x="711" y="315"/>
                    </a:cubicBezTo>
                    <a:cubicBezTo>
                      <a:pt x="703" y="314"/>
                      <a:pt x="703" y="314"/>
                      <a:pt x="703" y="314"/>
                    </a:cubicBezTo>
                    <a:cubicBezTo>
                      <a:pt x="703" y="313"/>
                      <a:pt x="703" y="313"/>
                      <a:pt x="703" y="313"/>
                    </a:cubicBezTo>
                    <a:cubicBezTo>
                      <a:pt x="695" y="309"/>
                      <a:pt x="695" y="309"/>
                      <a:pt x="695" y="309"/>
                    </a:cubicBezTo>
                    <a:cubicBezTo>
                      <a:pt x="675" y="297"/>
                      <a:pt x="675" y="297"/>
                      <a:pt x="675" y="297"/>
                    </a:cubicBezTo>
                    <a:cubicBezTo>
                      <a:pt x="676" y="286"/>
                      <a:pt x="676" y="286"/>
                      <a:pt x="676" y="286"/>
                    </a:cubicBezTo>
                    <a:cubicBezTo>
                      <a:pt x="676" y="286"/>
                      <a:pt x="676" y="286"/>
                      <a:pt x="676" y="286"/>
                    </a:cubicBezTo>
                    <a:cubicBezTo>
                      <a:pt x="686" y="282"/>
                      <a:pt x="686" y="282"/>
                      <a:pt x="686" y="282"/>
                    </a:cubicBezTo>
                    <a:cubicBezTo>
                      <a:pt x="688" y="273"/>
                      <a:pt x="688" y="273"/>
                      <a:pt x="688" y="273"/>
                    </a:cubicBezTo>
                    <a:cubicBezTo>
                      <a:pt x="679" y="268"/>
                      <a:pt x="679" y="268"/>
                      <a:pt x="679" y="268"/>
                    </a:cubicBezTo>
                    <a:cubicBezTo>
                      <a:pt x="675" y="276"/>
                      <a:pt x="675" y="276"/>
                      <a:pt x="675" y="276"/>
                    </a:cubicBezTo>
                    <a:cubicBezTo>
                      <a:pt x="657" y="275"/>
                      <a:pt x="657" y="275"/>
                      <a:pt x="657" y="275"/>
                    </a:cubicBezTo>
                    <a:cubicBezTo>
                      <a:pt x="655" y="274"/>
                      <a:pt x="655" y="274"/>
                      <a:pt x="655" y="274"/>
                    </a:cubicBezTo>
                    <a:cubicBezTo>
                      <a:pt x="655" y="275"/>
                      <a:pt x="655" y="275"/>
                      <a:pt x="655" y="275"/>
                    </a:cubicBezTo>
                    <a:cubicBezTo>
                      <a:pt x="649" y="274"/>
                      <a:pt x="649" y="274"/>
                      <a:pt x="649" y="274"/>
                    </a:cubicBezTo>
                    <a:cubicBezTo>
                      <a:pt x="646" y="264"/>
                      <a:pt x="646" y="264"/>
                      <a:pt x="646" y="264"/>
                    </a:cubicBezTo>
                    <a:cubicBezTo>
                      <a:pt x="641" y="260"/>
                      <a:pt x="641" y="260"/>
                      <a:pt x="641" y="260"/>
                    </a:cubicBezTo>
                    <a:cubicBezTo>
                      <a:pt x="629" y="257"/>
                      <a:pt x="629" y="257"/>
                      <a:pt x="629" y="257"/>
                    </a:cubicBezTo>
                    <a:cubicBezTo>
                      <a:pt x="623" y="260"/>
                      <a:pt x="623" y="260"/>
                      <a:pt x="623" y="260"/>
                    </a:cubicBezTo>
                    <a:cubicBezTo>
                      <a:pt x="620" y="270"/>
                      <a:pt x="620" y="270"/>
                      <a:pt x="620" y="270"/>
                    </a:cubicBezTo>
                    <a:cubicBezTo>
                      <a:pt x="630" y="276"/>
                      <a:pt x="630" y="276"/>
                      <a:pt x="630" y="276"/>
                    </a:cubicBezTo>
                    <a:cubicBezTo>
                      <a:pt x="640" y="280"/>
                      <a:pt x="640" y="280"/>
                      <a:pt x="640" y="280"/>
                    </a:cubicBezTo>
                    <a:cubicBezTo>
                      <a:pt x="637" y="281"/>
                      <a:pt x="637" y="281"/>
                      <a:pt x="637" y="281"/>
                    </a:cubicBezTo>
                    <a:cubicBezTo>
                      <a:pt x="626" y="289"/>
                      <a:pt x="626" y="289"/>
                      <a:pt x="626" y="289"/>
                    </a:cubicBezTo>
                    <a:cubicBezTo>
                      <a:pt x="623" y="283"/>
                      <a:pt x="623" y="283"/>
                      <a:pt x="623" y="283"/>
                    </a:cubicBezTo>
                    <a:cubicBezTo>
                      <a:pt x="614" y="278"/>
                      <a:pt x="614" y="278"/>
                      <a:pt x="614" y="278"/>
                    </a:cubicBezTo>
                    <a:cubicBezTo>
                      <a:pt x="584" y="296"/>
                      <a:pt x="584" y="296"/>
                      <a:pt x="584" y="296"/>
                    </a:cubicBezTo>
                    <a:cubicBezTo>
                      <a:pt x="587" y="299"/>
                      <a:pt x="587" y="299"/>
                      <a:pt x="587" y="299"/>
                    </a:cubicBezTo>
                    <a:cubicBezTo>
                      <a:pt x="545" y="311"/>
                      <a:pt x="545" y="311"/>
                      <a:pt x="545" y="311"/>
                    </a:cubicBezTo>
                    <a:cubicBezTo>
                      <a:pt x="503" y="339"/>
                      <a:pt x="503" y="339"/>
                      <a:pt x="503" y="339"/>
                    </a:cubicBezTo>
                    <a:cubicBezTo>
                      <a:pt x="497" y="354"/>
                      <a:pt x="497" y="354"/>
                      <a:pt x="497" y="354"/>
                    </a:cubicBezTo>
                    <a:cubicBezTo>
                      <a:pt x="457" y="369"/>
                      <a:pt x="457" y="369"/>
                      <a:pt x="457" y="369"/>
                    </a:cubicBezTo>
                    <a:cubicBezTo>
                      <a:pt x="436" y="382"/>
                      <a:pt x="436" y="382"/>
                      <a:pt x="436" y="382"/>
                    </a:cubicBezTo>
                    <a:cubicBezTo>
                      <a:pt x="430" y="417"/>
                      <a:pt x="430" y="417"/>
                      <a:pt x="430" y="417"/>
                    </a:cubicBezTo>
                    <a:cubicBezTo>
                      <a:pt x="409" y="400"/>
                      <a:pt x="409" y="400"/>
                      <a:pt x="409" y="400"/>
                    </a:cubicBezTo>
                    <a:cubicBezTo>
                      <a:pt x="414" y="380"/>
                      <a:pt x="414" y="380"/>
                      <a:pt x="414" y="380"/>
                    </a:cubicBezTo>
                    <a:cubicBezTo>
                      <a:pt x="348" y="365"/>
                      <a:pt x="348" y="365"/>
                      <a:pt x="348" y="365"/>
                    </a:cubicBezTo>
                    <a:cubicBezTo>
                      <a:pt x="310" y="374"/>
                      <a:pt x="310" y="374"/>
                      <a:pt x="310" y="374"/>
                    </a:cubicBezTo>
                    <a:cubicBezTo>
                      <a:pt x="288" y="398"/>
                      <a:pt x="288" y="398"/>
                      <a:pt x="288" y="398"/>
                    </a:cubicBezTo>
                    <a:cubicBezTo>
                      <a:pt x="278" y="419"/>
                      <a:pt x="278" y="419"/>
                      <a:pt x="278" y="419"/>
                    </a:cubicBezTo>
                    <a:cubicBezTo>
                      <a:pt x="282" y="442"/>
                      <a:pt x="282" y="442"/>
                      <a:pt x="282" y="442"/>
                    </a:cubicBezTo>
                    <a:cubicBezTo>
                      <a:pt x="308" y="451"/>
                      <a:pt x="308" y="451"/>
                      <a:pt x="308" y="451"/>
                    </a:cubicBezTo>
                    <a:cubicBezTo>
                      <a:pt x="358" y="433"/>
                      <a:pt x="358" y="433"/>
                      <a:pt x="358" y="433"/>
                    </a:cubicBezTo>
                    <a:cubicBezTo>
                      <a:pt x="358" y="448"/>
                      <a:pt x="358" y="448"/>
                      <a:pt x="358" y="448"/>
                    </a:cubicBezTo>
                    <a:cubicBezTo>
                      <a:pt x="339" y="469"/>
                      <a:pt x="339" y="469"/>
                      <a:pt x="339" y="469"/>
                    </a:cubicBezTo>
                    <a:cubicBezTo>
                      <a:pt x="371" y="482"/>
                      <a:pt x="371" y="482"/>
                      <a:pt x="371" y="482"/>
                    </a:cubicBezTo>
                    <a:cubicBezTo>
                      <a:pt x="362" y="533"/>
                      <a:pt x="362" y="533"/>
                      <a:pt x="362" y="533"/>
                    </a:cubicBezTo>
                    <a:cubicBezTo>
                      <a:pt x="405" y="551"/>
                      <a:pt x="405" y="551"/>
                      <a:pt x="405" y="551"/>
                    </a:cubicBezTo>
                    <a:cubicBezTo>
                      <a:pt x="441" y="525"/>
                      <a:pt x="441" y="525"/>
                      <a:pt x="441" y="525"/>
                    </a:cubicBezTo>
                    <a:cubicBezTo>
                      <a:pt x="474" y="540"/>
                      <a:pt x="474" y="540"/>
                      <a:pt x="474" y="540"/>
                    </a:cubicBezTo>
                    <a:cubicBezTo>
                      <a:pt x="482" y="559"/>
                      <a:pt x="482" y="559"/>
                      <a:pt x="482" y="559"/>
                    </a:cubicBezTo>
                    <a:cubicBezTo>
                      <a:pt x="515" y="565"/>
                      <a:pt x="515" y="565"/>
                      <a:pt x="515" y="565"/>
                    </a:cubicBezTo>
                    <a:cubicBezTo>
                      <a:pt x="519" y="556"/>
                      <a:pt x="519" y="556"/>
                      <a:pt x="519" y="556"/>
                    </a:cubicBezTo>
                    <a:cubicBezTo>
                      <a:pt x="535" y="569"/>
                      <a:pt x="535" y="569"/>
                      <a:pt x="535" y="569"/>
                    </a:cubicBezTo>
                    <a:cubicBezTo>
                      <a:pt x="548" y="605"/>
                      <a:pt x="548" y="605"/>
                      <a:pt x="548" y="605"/>
                    </a:cubicBezTo>
                    <a:cubicBezTo>
                      <a:pt x="583" y="614"/>
                      <a:pt x="583" y="614"/>
                      <a:pt x="583" y="614"/>
                    </a:cubicBezTo>
                    <a:cubicBezTo>
                      <a:pt x="591" y="640"/>
                      <a:pt x="591" y="640"/>
                      <a:pt x="591" y="640"/>
                    </a:cubicBezTo>
                    <a:cubicBezTo>
                      <a:pt x="586" y="668"/>
                      <a:pt x="586" y="668"/>
                      <a:pt x="586" y="668"/>
                    </a:cubicBezTo>
                    <a:cubicBezTo>
                      <a:pt x="609" y="683"/>
                      <a:pt x="609" y="683"/>
                      <a:pt x="609" y="683"/>
                    </a:cubicBezTo>
                    <a:cubicBezTo>
                      <a:pt x="622" y="692"/>
                      <a:pt x="622" y="692"/>
                      <a:pt x="622" y="692"/>
                    </a:cubicBezTo>
                    <a:cubicBezTo>
                      <a:pt x="671" y="704"/>
                      <a:pt x="671" y="704"/>
                      <a:pt x="671" y="704"/>
                    </a:cubicBezTo>
                    <a:cubicBezTo>
                      <a:pt x="680" y="731"/>
                      <a:pt x="680" y="731"/>
                      <a:pt x="680" y="731"/>
                    </a:cubicBezTo>
                    <a:cubicBezTo>
                      <a:pt x="700" y="743"/>
                      <a:pt x="700" y="743"/>
                      <a:pt x="700" y="743"/>
                    </a:cubicBezTo>
                    <a:cubicBezTo>
                      <a:pt x="691" y="761"/>
                      <a:pt x="691" y="761"/>
                      <a:pt x="691" y="761"/>
                    </a:cubicBezTo>
                    <a:cubicBezTo>
                      <a:pt x="660" y="786"/>
                      <a:pt x="660" y="786"/>
                      <a:pt x="660" y="786"/>
                    </a:cubicBezTo>
                    <a:cubicBezTo>
                      <a:pt x="638" y="852"/>
                      <a:pt x="638" y="852"/>
                      <a:pt x="638" y="852"/>
                    </a:cubicBezTo>
                    <a:cubicBezTo>
                      <a:pt x="612" y="864"/>
                      <a:pt x="612" y="864"/>
                      <a:pt x="612" y="864"/>
                    </a:cubicBezTo>
                    <a:cubicBezTo>
                      <a:pt x="580" y="855"/>
                      <a:pt x="580" y="855"/>
                      <a:pt x="580" y="855"/>
                    </a:cubicBezTo>
                    <a:cubicBezTo>
                      <a:pt x="565" y="872"/>
                      <a:pt x="565" y="872"/>
                      <a:pt x="565" y="872"/>
                    </a:cubicBezTo>
                    <a:cubicBezTo>
                      <a:pt x="565" y="872"/>
                      <a:pt x="565" y="872"/>
                      <a:pt x="565" y="872"/>
                    </a:cubicBezTo>
                    <a:cubicBezTo>
                      <a:pt x="565" y="908"/>
                      <a:pt x="565" y="908"/>
                      <a:pt x="565" y="908"/>
                    </a:cubicBezTo>
                    <a:cubicBezTo>
                      <a:pt x="555" y="917"/>
                      <a:pt x="555" y="917"/>
                      <a:pt x="555" y="917"/>
                    </a:cubicBezTo>
                    <a:cubicBezTo>
                      <a:pt x="520" y="945"/>
                      <a:pt x="520" y="945"/>
                      <a:pt x="520" y="945"/>
                    </a:cubicBezTo>
                    <a:cubicBezTo>
                      <a:pt x="504" y="963"/>
                      <a:pt x="504" y="963"/>
                      <a:pt x="504" y="963"/>
                    </a:cubicBezTo>
                    <a:cubicBezTo>
                      <a:pt x="467" y="971"/>
                      <a:pt x="467" y="971"/>
                      <a:pt x="467" y="971"/>
                    </a:cubicBezTo>
                    <a:cubicBezTo>
                      <a:pt x="445" y="969"/>
                      <a:pt x="445" y="969"/>
                      <a:pt x="445" y="969"/>
                    </a:cubicBezTo>
                    <a:cubicBezTo>
                      <a:pt x="442" y="978"/>
                      <a:pt x="442" y="978"/>
                      <a:pt x="442" y="978"/>
                    </a:cubicBezTo>
                    <a:cubicBezTo>
                      <a:pt x="456" y="986"/>
                      <a:pt x="456" y="986"/>
                      <a:pt x="456" y="986"/>
                    </a:cubicBezTo>
                    <a:cubicBezTo>
                      <a:pt x="452" y="996"/>
                      <a:pt x="452" y="996"/>
                      <a:pt x="452" y="996"/>
                    </a:cubicBezTo>
                    <a:cubicBezTo>
                      <a:pt x="435" y="1006"/>
                      <a:pt x="435" y="1006"/>
                      <a:pt x="435" y="1006"/>
                    </a:cubicBezTo>
                    <a:cubicBezTo>
                      <a:pt x="441" y="1018"/>
                      <a:pt x="441" y="1018"/>
                      <a:pt x="441" y="1018"/>
                    </a:cubicBezTo>
                    <a:cubicBezTo>
                      <a:pt x="457" y="1022"/>
                      <a:pt x="457" y="1022"/>
                      <a:pt x="457" y="1022"/>
                    </a:cubicBezTo>
                    <a:cubicBezTo>
                      <a:pt x="453" y="1035"/>
                      <a:pt x="453" y="1035"/>
                      <a:pt x="453" y="1035"/>
                    </a:cubicBezTo>
                    <a:cubicBezTo>
                      <a:pt x="446" y="1047"/>
                      <a:pt x="446" y="1047"/>
                      <a:pt x="446" y="1047"/>
                    </a:cubicBezTo>
                    <a:cubicBezTo>
                      <a:pt x="442" y="1056"/>
                      <a:pt x="442" y="1056"/>
                      <a:pt x="442" y="1056"/>
                    </a:cubicBezTo>
                    <a:cubicBezTo>
                      <a:pt x="462" y="1083"/>
                      <a:pt x="462" y="1083"/>
                      <a:pt x="462" y="1083"/>
                    </a:cubicBezTo>
                    <a:cubicBezTo>
                      <a:pt x="456" y="1093"/>
                      <a:pt x="456" y="1093"/>
                      <a:pt x="456" y="1093"/>
                    </a:cubicBezTo>
                    <a:cubicBezTo>
                      <a:pt x="423" y="1084"/>
                      <a:pt x="423" y="1084"/>
                      <a:pt x="423" y="1084"/>
                    </a:cubicBezTo>
                    <a:cubicBezTo>
                      <a:pt x="397" y="1048"/>
                      <a:pt x="397" y="1048"/>
                      <a:pt x="397" y="1048"/>
                    </a:cubicBezTo>
                    <a:cubicBezTo>
                      <a:pt x="382" y="996"/>
                      <a:pt x="382" y="996"/>
                      <a:pt x="382" y="996"/>
                    </a:cubicBezTo>
                    <a:cubicBezTo>
                      <a:pt x="395" y="954"/>
                      <a:pt x="395" y="954"/>
                      <a:pt x="395" y="954"/>
                    </a:cubicBezTo>
                    <a:cubicBezTo>
                      <a:pt x="382" y="923"/>
                      <a:pt x="382" y="923"/>
                      <a:pt x="382" y="923"/>
                    </a:cubicBezTo>
                    <a:cubicBezTo>
                      <a:pt x="400" y="881"/>
                      <a:pt x="400" y="881"/>
                      <a:pt x="400" y="881"/>
                    </a:cubicBezTo>
                    <a:cubicBezTo>
                      <a:pt x="389" y="875"/>
                      <a:pt x="389" y="875"/>
                      <a:pt x="389" y="875"/>
                    </a:cubicBezTo>
                    <a:cubicBezTo>
                      <a:pt x="411" y="779"/>
                      <a:pt x="411" y="779"/>
                      <a:pt x="411" y="779"/>
                    </a:cubicBezTo>
                    <a:cubicBezTo>
                      <a:pt x="411" y="779"/>
                      <a:pt x="384" y="747"/>
                      <a:pt x="382" y="747"/>
                    </a:cubicBezTo>
                    <a:cubicBezTo>
                      <a:pt x="381" y="746"/>
                      <a:pt x="366" y="739"/>
                      <a:pt x="366" y="739"/>
                    </a:cubicBezTo>
                    <a:cubicBezTo>
                      <a:pt x="367" y="720"/>
                      <a:pt x="367" y="720"/>
                      <a:pt x="367" y="720"/>
                    </a:cubicBezTo>
                    <a:cubicBezTo>
                      <a:pt x="337" y="657"/>
                      <a:pt x="337" y="657"/>
                      <a:pt x="337" y="657"/>
                    </a:cubicBezTo>
                    <a:cubicBezTo>
                      <a:pt x="346" y="639"/>
                      <a:pt x="346" y="639"/>
                      <a:pt x="346" y="639"/>
                    </a:cubicBezTo>
                    <a:cubicBezTo>
                      <a:pt x="354" y="608"/>
                      <a:pt x="354" y="608"/>
                      <a:pt x="354" y="608"/>
                    </a:cubicBezTo>
                    <a:cubicBezTo>
                      <a:pt x="388" y="594"/>
                      <a:pt x="388" y="594"/>
                      <a:pt x="388" y="594"/>
                    </a:cubicBezTo>
                    <a:cubicBezTo>
                      <a:pt x="392" y="559"/>
                      <a:pt x="392" y="559"/>
                      <a:pt x="392" y="559"/>
                    </a:cubicBezTo>
                    <a:cubicBezTo>
                      <a:pt x="350" y="546"/>
                      <a:pt x="350" y="546"/>
                      <a:pt x="350" y="546"/>
                    </a:cubicBezTo>
                    <a:cubicBezTo>
                      <a:pt x="326" y="500"/>
                      <a:pt x="326" y="500"/>
                      <a:pt x="326" y="500"/>
                    </a:cubicBezTo>
                    <a:cubicBezTo>
                      <a:pt x="303" y="488"/>
                      <a:pt x="303" y="488"/>
                      <a:pt x="303" y="488"/>
                    </a:cubicBezTo>
                    <a:cubicBezTo>
                      <a:pt x="289" y="481"/>
                      <a:pt x="289" y="481"/>
                      <a:pt x="289" y="481"/>
                    </a:cubicBezTo>
                    <a:cubicBezTo>
                      <a:pt x="294" y="468"/>
                      <a:pt x="294" y="468"/>
                      <a:pt x="294" y="468"/>
                    </a:cubicBezTo>
                    <a:cubicBezTo>
                      <a:pt x="275" y="461"/>
                      <a:pt x="275" y="461"/>
                      <a:pt x="275" y="461"/>
                    </a:cubicBezTo>
                    <a:cubicBezTo>
                      <a:pt x="273" y="469"/>
                      <a:pt x="273" y="469"/>
                      <a:pt x="273" y="469"/>
                    </a:cubicBezTo>
                    <a:cubicBezTo>
                      <a:pt x="227" y="445"/>
                      <a:pt x="227" y="445"/>
                      <a:pt x="227" y="445"/>
                    </a:cubicBezTo>
                    <a:cubicBezTo>
                      <a:pt x="214" y="411"/>
                      <a:pt x="214" y="411"/>
                      <a:pt x="214" y="411"/>
                    </a:cubicBezTo>
                    <a:cubicBezTo>
                      <a:pt x="226" y="398"/>
                      <a:pt x="226" y="398"/>
                      <a:pt x="226" y="398"/>
                    </a:cubicBezTo>
                    <a:cubicBezTo>
                      <a:pt x="205" y="346"/>
                      <a:pt x="205" y="346"/>
                      <a:pt x="205" y="346"/>
                    </a:cubicBezTo>
                    <a:cubicBezTo>
                      <a:pt x="208" y="312"/>
                      <a:pt x="208" y="312"/>
                      <a:pt x="208" y="312"/>
                    </a:cubicBezTo>
                    <a:cubicBezTo>
                      <a:pt x="195" y="309"/>
                      <a:pt x="195" y="309"/>
                      <a:pt x="195" y="309"/>
                    </a:cubicBezTo>
                    <a:cubicBezTo>
                      <a:pt x="192" y="342"/>
                      <a:pt x="192" y="342"/>
                      <a:pt x="192" y="342"/>
                    </a:cubicBezTo>
                    <a:cubicBezTo>
                      <a:pt x="206" y="380"/>
                      <a:pt x="206" y="380"/>
                      <a:pt x="206" y="380"/>
                    </a:cubicBezTo>
                    <a:cubicBezTo>
                      <a:pt x="200" y="392"/>
                      <a:pt x="200" y="392"/>
                      <a:pt x="200" y="392"/>
                    </a:cubicBezTo>
                    <a:cubicBezTo>
                      <a:pt x="183" y="385"/>
                      <a:pt x="183" y="385"/>
                      <a:pt x="183" y="385"/>
                    </a:cubicBezTo>
                    <a:cubicBezTo>
                      <a:pt x="169" y="342"/>
                      <a:pt x="169" y="342"/>
                      <a:pt x="169" y="342"/>
                    </a:cubicBezTo>
                    <a:cubicBezTo>
                      <a:pt x="180" y="298"/>
                      <a:pt x="180" y="298"/>
                      <a:pt x="180" y="298"/>
                    </a:cubicBezTo>
                    <a:cubicBezTo>
                      <a:pt x="159" y="281"/>
                      <a:pt x="159" y="281"/>
                      <a:pt x="159" y="281"/>
                    </a:cubicBezTo>
                    <a:cubicBezTo>
                      <a:pt x="166" y="249"/>
                      <a:pt x="166" y="249"/>
                      <a:pt x="166" y="249"/>
                    </a:cubicBezTo>
                    <a:cubicBezTo>
                      <a:pt x="122" y="310"/>
                      <a:pt x="89" y="380"/>
                      <a:pt x="71" y="458"/>
                    </a:cubicBezTo>
                    <a:cubicBezTo>
                      <a:pt x="0" y="766"/>
                      <a:pt x="193" y="1074"/>
                      <a:pt x="501" y="1146"/>
                    </a:cubicBezTo>
                    <a:cubicBezTo>
                      <a:pt x="501" y="1146"/>
                      <a:pt x="502" y="1146"/>
                      <a:pt x="502" y="1146"/>
                    </a:cubicBezTo>
                    <a:cubicBezTo>
                      <a:pt x="676" y="1186"/>
                      <a:pt x="850" y="1141"/>
                      <a:pt x="982" y="1039"/>
                    </a:cubicBezTo>
                    <a:cubicBezTo>
                      <a:pt x="963" y="1035"/>
                      <a:pt x="963" y="1035"/>
                      <a:pt x="963" y="1035"/>
                    </a:cubicBezTo>
                    <a:cubicBezTo>
                      <a:pt x="972" y="998"/>
                      <a:pt x="972" y="998"/>
                      <a:pt x="972" y="998"/>
                    </a:cubicBezTo>
                    <a:cubicBezTo>
                      <a:pt x="957" y="964"/>
                      <a:pt x="957" y="964"/>
                      <a:pt x="957" y="964"/>
                    </a:cubicBezTo>
                    <a:cubicBezTo>
                      <a:pt x="968" y="920"/>
                      <a:pt x="968" y="920"/>
                      <a:pt x="968" y="920"/>
                    </a:cubicBezTo>
                    <a:cubicBezTo>
                      <a:pt x="955" y="900"/>
                      <a:pt x="955" y="900"/>
                      <a:pt x="955" y="900"/>
                    </a:cubicBezTo>
                    <a:cubicBezTo>
                      <a:pt x="958" y="881"/>
                      <a:pt x="958" y="881"/>
                      <a:pt x="958" y="881"/>
                    </a:cubicBezTo>
                    <a:cubicBezTo>
                      <a:pt x="988" y="846"/>
                      <a:pt x="988" y="846"/>
                      <a:pt x="988" y="846"/>
                    </a:cubicBezTo>
                    <a:cubicBezTo>
                      <a:pt x="965" y="768"/>
                      <a:pt x="965" y="768"/>
                      <a:pt x="965" y="768"/>
                    </a:cubicBezTo>
                    <a:cubicBezTo>
                      <a:pt x="980" y="722"/>
                      <a:pt x="980" y="722"/>
                      <a:pt x="980" y="722"/>
                    </a:cubicBezTo>
                    <a:cubicBezTo>
                      <a:pt x="946" y="710"/>
                      <a:pt x="946" y="710"/>
                      <a:pt x="946" y="710"/>
                    </a:cubicBezTo>
                    <a:cubicBezTo>
                      <a:pt x="936" y="694"/>
                      <a:pt x="936" y="694"/>
                      <a:pt x="936" y="694"/>
                    </a:cubicBezTo>
                    <a:cubicBezTo>
                      <a:pt x="912" y="689"/>
                      <a:pt x="912" y="689"/>
                      <a:pt x="912" y="689"/>
                    </a:cubicBezTo>
                    <a:cubicBezTo>
                      <a:pt x="897" y="697"/>
                      <a:pt x="897" y="697"/>
                      <a:pt x="897" y="697"/>
                    </a:cubicBezTo>
                    <a:cubicBezTo>
                      <a:pt x="855" y="687"/>
                      <a:pt x="855" y="687"/>
                      <a:pt x="855" y="687"/>
                    </a:cubicBezTo>
                    <a:cubicBezTo>
                      <a:pt x="853" y="691"/>
                      <a:pt x="853" y="691"/>
                      <a:pt x="853" y="691"/>
                    </a:cubicBezTo>
                    <a:cubicBezTo>
                      <a:pt x="830" y="685"/>
                      <a:pt x="830" y="685"/>
                      <a:pt x="830" y="685"/>
                    </a:cubicBezTo>
                    <a:cubicBezTo>
                      <a:pt x="791" y="612"/>
                      <a:pt x="791" y="612"/>
                      <a:pt x="791" y="612"/>
                    </a:cubicBezTo>
                    <a:cubicBezTo>
                      <a:pt x="802" y="565"/>
                      <a:pt x="802" y="565"/>
                      <a:pt x="802" y="565"/>
                    </a:cubicBezTo>
                    <a:cubicBezTo>
                      <a:pt x="812" y="564"/>
                      <a:pt x="812" y="564"/>
                      <a:pt x="812" y="564"/>
                    </a:cubicBezTo>
                    <a:cubicBezTo>
                      <a:pt x="819" y="546"/>
                      <a:pt x="819" y="546"/>
                      <a:pt x="819" y="546"/>
                    </a:cubicBezTo>
                    <a:cubicBezTo>
                      <a:pt x="807" y="543"/>
                      <a:pt x="807" y="543"/>
                      <a:pt x="807" y="543"/>
                    </a:cubicBezTo>
                    <a:cubicBezTo>
                      <a:pt x="806" y="523"/>
                      <a:pt x="806" y="523"/>
                      <a:pt x="806" y="523"/>
                    </a:cubicBezTo>
                    <a:cubicBezTo>
                      <a:pt x="878" y="493"/>
                      <a:pt x="878" y="493"/>
                      <a:pt x="878" y="493"/>
                    </a:cubicBezTo>
                    <a:cubicBezTo>
                      <a:pt x="885" y="461"/>
                      <a:pt x="885" y="461"/>
                      <a:pt x="885" y="461"/>
                    </a:cubicBezTo>
                    <a:cubicBezTo>
                      <a:pt x="919" y="452"/>
                      <a:pt x="919" y="452"/>
                      <a:pt x="919" y="452"/>
                    </a:cubicBezTo>
                    <a:cubicBezTo>
                      <a:pt x="931" y="456"/>
                      <a:pt x="931" y="456"/>
                      <a:pt x="931" y="456"/>
                    </a:cubicBezTo>
                    <a:cubicBezTo>
                      <a:pt x="956" y="461"/>
                      <a:pt x="956" y="461"/>
                      <a:pt x="956" y="461"/>
                    </a:cubicBezTo>
                    <a:cubicBezTo>
                      <a:pt x="978" y="455"/>
                      <a:pt x="978" y="455"/>
                      <a:pt x="978" y="455"/>
                    </a:cubicBezTo>
                    <a:cubicBezTo>
                      <a:pt x="1042" y="465"/>
                      <a:pt x="1042" y="465"/>
                      <a:pt x="1042" y="465"/>
                    </a:cubicBezTo>
                    <a:cubicBezTo>
                      <a:pt x="1034" y="497"/>
                      <a:pt x="1034" y="497"/>
                      <a:pt x="1034" y="497"/>
                    </a:cubicBezTo>
                    <a:cubicBezTo>
                      <a:pt x="1081" y="521"/>
                      <a:pt x="1081" y="521"/>
                      <a:pt x="1081" y="521"/>
                    </a:cubicBezTo>
                    <a:cubicBezTo>
                      <a:pt x="1089" y="530"/>
                      <a:pt x="1089" y="530"/>
                      <a:pt x="1089" y="530"/>
                    </a:cubicBezTo>
                    <a:cubicBezTo>
                      <a:pt x="1098" y="532"/>
                      <a:pt x="1098" y="532"/>
                      <a:pt x="1098" y="532"/>
                    </a:cubicBezTo>
                    <a:cubicBezTo>
                      <a:pt x="1102" y="515"/>
                      <a:pt x="1102" y="515"/>
                      <a:pt x="1102" y="515"/>
                    </a:cubicBezTo>
                    <a:cubicBezTo>
                      <a:pt x="1131" y="519"/>
                      <a:pt x="1131" y="519"/>
                      <a:pt x="1131" y="519"/>
                    </a:cubicBezTo>
                    <a:cubicBezTo>
                      <a:pt x="1154" y="545"/>
                      <a:pt x="1154" y="545"/>
                      <a:pt x="1154" y="545"/>
                    </a:cubicBezTo>
                    <a:cubicBezTo>
                      <a:pt x="1198" y="556"/>
                      <a:pt x="1198" y="556"/>
                      <a:pt x="1198" y="556"/>
                    </a:cubicBezTo>
                    <a:cubicBezTo>
                      <a:pt x="1202" y="553"/>
                      <a:pt x="1202" y="553"/>
                      <a:pt x="1202" y="553"/>
                    </a:cubicBezTo>
                    <a:cubicBezTo>
                      <a:pt x="1201" y="537"/>
                      <a:pt x="1200" y="521"/>
                      <a:pt x="1197" y="506"/>
                    </a:cubicBezTo>
                    <a:moveTo>
                      <a:pt x="970" y="286"/>
                    </a:moveTo>
                    <a:cubicBezTo>
                      <a:pt x="977" y="279"/>
                      <a:pt x="977" y="279"/>
                      <a:pt x="977" y="279"/>
                    </a:cubicBezTo>
                    <a:cubicBezTo>
                      <a:pt x="996" y="279"/>
                      <a:pt x="996" y="279"/>
                      <a:pt x="996" y="279"/>
                    </a:cubicBezTo>
                    <a:cubicBezTo>
                      <a:pt x="996" y="303"/>
                      <a:pt x="996" y="303"/>
                      <a:pt x="996" y="303"/>
                    </a:cubicBezTo>
                    <a:cubicBezTo>
                      <a:pt x="1002" y="321"/>
                      <a:pt x="1002" y="321"/>
                      <a:pt x="1002" y="321"/>
                    </a:cubicBezTo>
                    <a:cubicBezTo>
                      <a:pt x="1007" y="330"/>
                      <a:pt x="1007" y="330"/>
                      <a:pt x="1007" y="330"/>
                    </a:cubicBezTo>
                    <a:cubicBezTo>
                      <a:pt x="1018" y="337"/>
                      <a:pt x="1018" y="337"/>
                      <a:pt x="1018" y="337"/>
                    </a:cubicBezTo>
                    <a:cubicBezTo>
                      <a:pt x="1003" y="348"/>
                      <a:pt x="1003" y="348"/>
                      <a:pt x="1003" y="348"/>
                    </a:cubicBezTo>
                    <a:cubicBezTo>
                      <a:pt x="981" y="345"/>
                      <a:pt x="981" y="345"/>
                      <a:pt x="981" y="345"/>
                    </a:cubicBezTo>
                    <a:cubicBezTo>
                      <a:pt x="965" y="341"/>
                      <a:pt x="965" y="341"/>
                      <a:pt x="965" y="341"/>
                    </a:cubicBezTo>
                    <a:cubicBezTo>
                      <a:pt x="971" y="322"/>
                      <a:pt x="971" y="322"/>
                      <a:pt x="971" y="322"/>
                    </a:cubicBezTo>
                    <a:cubicBezTo>
                      <a:pt x="986" y="323"/>
                      <a:pt x="986" y="323"/>
                      <a:pt x="986" y="323"/>
                    </a:cubicBezTo>
                    <a:cubicBezTo>
                      <a:pt x="986" y="313"/>
                      <a:pt x="986" y="313"/>
                      <a:pt x="986" y="313"/>
                    </a:cubicBezTo>
                    <a:cubicBezTo>
                      <a:pt x="976" y="303"/>
                      <a:pt x="976" y="303"/>
                      <a:pt x="976" y="303"/>
                    </a:cubicBezTo>
                    <a:cubicBezTo>
                      <a:pt x="968" y="294"/>
                      <a:pt x="968" y="294"/>
                      <a:pt x="968" y="294"/>
                    </a:cubicBezTo>
                    <a:cubicBezTo>
                      <a:pt x="970" y="286"/>
                      <a:pt x="970" y="286"/>
                      <a:pt x="970" y="286"/>
                    </a:cubicBezTo>
                    <a:moveTo>
                      <a:pt x="932" y="313"/>
                    </a:moveTo>
                    <a:cubicBezTo>
                      <a:pt x="947" y="298"/>
                      <a:pt x="947" y="298"/>
                      <a:pt x="947" y="298"/>
                    </a:cubicBezTo>
                    <a:cubicBezTo>
                      <a:pt x="963" y="298"/>
                      <a:pt x="963" y="298"/>
                      <a:pt x="963" y="298"/>
                    </a:cubicBezTo>
                    <a:cubicBezTo>
                      <a:pt x="973" y="305"/>
                      <a:pt x="973" y="305"/>
                      <a:pt x="973" y="305"/>
                    </a:cubicBezTo>
                    <a:cubicBezTo>
                      <a:pt x="969" y="317"/>
                      <a:pt x="969" y="317"/>
                      <a:pt x="969" y="317"/>
                    </a:cubicBezTo>
                    <a:cubicBezTo>
                      <a:pt x="942" y="328"/>
                      <a:pt x="942" y="328"/>
                      <a:pt x="942" y="328"/>
                    </a:cubicBezTo>
                    <a:cubicBezTo>
                      <a:pt x="929" y="325"/>
                      <a:pt x="929" y="325"/>
                      <a:pt x="929" y="325"/>
                    </a:cubicBezTo>
                    <a:cubicBezTo>
                      <a:pt x="932" y="313"/>
                      <a:pt x="932" y="313"/>
                      <a:pt x="932" y="313"/>
                    </a:cubicBezTo>
                    <a:moveTo>
                      <a:pt x="627" y="301"/>
                    </a:moveTo>
                    <a:cubicBezTo>
                      <a:pt x="643" y="305"/>
                      <a:pt x="643" y="305"/>
                      <a:pt x="643" y="305"/>
                    </a:cubicBezTo>
                    <a:cubicBezTo>
                      <a:pt x="648" y="297"/>
                      <a:pt x="648" y="297"/>
                      <a:pt x="648" y="297"/>
                    </a:cubicBezTo>
                    <a:cubicBezTo>
                      <a:pt x="654" y="298"/>
                      <a:pt x="654" y="298"/>
                      <a:pt x="654" y="298"/>
                    </a:cubicBezTo>
                    <a:cubicBezTo>
                      <a:pt x="661" y="301"/>
                      <a:pt x="661" y="301"/>
                      <a:pt x="661" y="301"/>
                    </a:cubicBezTo>
                    <a:cubicBezTo>
                      <a:pt x="657" y="307"/>
                      <a:pt x="657" y="307"/>
                      <a:pt x="657" y="307"/>
                    </a:cubicBezTo>
                    <a:cubicBezTo>
                      <a:pt x="649" y="306"/>
                      <a:pt x="649" y="306"/>
                      <a:pt x="649" y="306"/>
                    </a:cubicBezTo>
                    <a:cubicBezTo>
                      <a:pt x="645" y="313"/>
                      <a:pt x="645" y="313"/>
                      <a:pt x="645" y="313"/>
                    </a:cubicBezTo>
                    <a:cubicBezTo>
                      <a:pt x="638" y="316"/>
                      <a:pt x="638" y="316"/>
                      <a:pt x="638" y="316"/>
                    </a:cubicBezTo>
                    <a:cubicBezTo>
                      <a:pt x="628" y="314"/>
                      <a:pt x="628" y="314"/>
                      <a:pt x="628" y="314"/>
                    </a:cubicBezTo>
                    <a:cubicBezTo>
                      <a:pt x="628" y="312"/>
                      <a:pt x="629" y="310"/>
                      <a:pt x="629" y="310"/>
                    </a:cubicBezTo>
                    <a:cubicBezTo>
                      <a:pt x="625" y="309"/>
                      <a:pt x="625" y="309"/>
                      <a:pt x="625" y="309"/>
                    </a:cubicBezTo>
                    <a:cubicBezTo>
                      <a:pt x="627" y="301"/>
                      <a:pt x="627" y="301"/>
                      <a:pt x="627" y="301"/>
                    </a:cubicBezTo>
                    <a:moveTo>
                      <a:pt x="601" y="310"/>
                    </a:moveTo>
                    <a:cubicBezTo>
                      <a:pt x="603" y="302"/>
                      <a:pt x="603" y="302"/>
                      <a:pt x="603" y="302"/>
                    </a:cubicBezTo>
                    <a:cubicBezTo>
                      <a:pt x="610" y="297"/>
                      <a:pt x="610" y="297"/>
                      <a:pt x="610" y="297"/>
                    </a:cubicBezTo>
                    <a:cubicBezTo>
                      <a:pt x="616" y="304"/>
                      <a:pt x="616" y="304"/>
                      <a:pt x="616" y="304"/>
                    </a:cubicBezTo>
                    <a:cubicBezTo>
                      <a:pt x="613" y="312"/>
                      <a:pt x="613" y="312"/>
                      <a:pt x="613" y="312"/>
                    </a:cubicBezTo>
                    <a:cubicBezTo>
                      <a:pt x="601" y="310"/>
                      <a:pt x="601" y="310"/>
                      <a:pt x="601" y="31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sp>
            <p:nvSpPr>
              <p:cNvPr id="57" name="Freeform 43"/>
              <p:cNvSpPr>
                <a:spLocks/>
              </p:cNvSpPr>
              <p:nvPr/>
            </p:nvSpPr>
            <p:spPr bwMode="auto">
              <a:xfrm>
                <a:off x="818606" y="2306301"/>
                <a:ext cx="612902" cy="1228971"/>
              </a:xfrm>
              <a:custGeom>
                <a:avLst/>
                <a:gdLst>
                  <a:gd name="T0" fmla="*/ 819544 w 462"/>
                  <a:gd name="T1" fmla="*/ 0 h 926"/>
                  <a:gd name="T2" fmla="*/ 322315 w 462"/>
                  <a:gd name="T3" fmla="*/ 518913 h 926"/>
                  <a:gd name="T4" fmla="*/ 21619 w 462"/>
                  <a:gd name="T5" fmla="*/ 1138070 h 926"/>
                  <a:gd name="T6" fmla="*/ 485437 w 462"/>
                  <a:gd name="T7" fmla="*/ 1578359 h 926"/>
                  <a:gd name="T8" fmla="*/ 579773 w 462"/>
                  <a:gd name="T9" fmla="*/ 778369 h 926"/>
                  <a:gd name="T10" fmla="*/ 862781 w 462"/>
                  <a:gd name="T11" fmla="*/ 338079 h 926"/>
                  <a:gd name="T12" fmla="*/ 866712 w 462"/>
                  <a:gd name="T13" fmla="*/ 328251 h 926"/>
                  <a:gd name="T14" fmla="*/ 896192 w 462"/>
                  <a:gd name="T15" fmla="*/ 123831 h 926"/>
                  <a:gd name="T16" fmla="*/ 819544 w 462"/>
                  <a:gd name="T17" fmla="*/ 0 h 9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2" h="926">
                    <a:moveTo>
                      <a:pt x="417" y="0"/>
                    </a:moveTo>
                    <a:cubicBezTo>
                      <a:pt x="417" y="0"/>
                      <a:pt x="328" y="118"/>
                      <a:pt x="164" y="264"/>
                    </a:cubicBezTo>
                    <a:cubicBezTo>
                      <a:pt x="0" y="409"/>
                      <a:pt x="11" y="579"/>
                      <a:pt x="11" y="579"/>
                    </a:cubicBezTo>
                    <a:cubicBezTo>
                      <a:pt x="11" y="579"/>
                      <a:pt x="89" y="926"/>
                      <a:pt x="247" y="803"/>
                    </a:cubicBezTo>
                    <a:cubicBezTo>
                      <a:pt x="367" y="709"/>
                      <a:pt x="323" y="494"/>
                      <a:pt x="295" y="396"/>
                    </a:cubicBezTo>
                    <a:cubicBezTo>
                      <a:pt x="374" y="301"/>
                      <a:pt x="417" y="228"/>
                      <a:pt x="439" y="172"/>
                    </a:cubicBezTo>
                    <a:cubicBezTo>
                      <a:pt x="440" y="170"/>
                      <a:pt x="440" y="169"/>
                      <a:pt x="441" y="167"/>
                    </a:cubicBezTo>
                    <a:cubicBezTo>
                      <a:pt x="460" y="123"/>
                      <a:pt x="462" y="89"/>
                      <a:pt x="456" y="63"/>
                    </a:cubicBezTo>
                    <a:cubicBezTo>
                      <a:pt x="448" y="15"/>
                      <a:pt x="417" y="0"/>
                      <a:pt x="417" y="0"/>
                    </a:cubicBezTo>
                    <a:close/>
                  </a:path>
                </a:pathLst>
              </a:custGeom>
              <a:solidFill>
                <a:srgbClr val="F3D2B0"/>
              </a:solidFill>
              <a:ln w="9525">
                <a:noFill/>
                <a:round/>
                <a:headEnd/>
                <a:tailEnd/>
              </a:ln>
            </p:spPr>
            <p:txBody>
              <a:bodyPr/>
              <a:lstStyle/>
              <a:p>
                <a:endParaRPr lang="zh-CN" altLang="en-US"/>
              </a:p>
            </p:txBody>
          </p:sp>
        </p:grpSp>
      </p:grpSp>
      <p:sp>
        <p:nvSpPr>
          <p:cNvPr id="8" name="矩形 7"/>
          <p:cNvSpPr/>
          <p:nvPr/>
        </p:nvSpPr>
        <p:spPr>
          <a:xfrm>
            <a:off x="3379640" y="1616748"/>
            <a:ext cx="4572000" cy="2031325"/>
          </a:xfrm>
          <a:prstGeom prst="rect">
            <a:avLst/>
          </a:prstGeom>
        </p:spPr>
        <p:txBody>
          <a:bodyPr>
            <a:spAutoFit/>
          </a:bodyPr>
          <a:lstStyle/>
          <a:p>
            <a:r>
              <a:rPr lang="zh-CN" altLang="zh-CN" dirty="0"/>
              <a:t>系统的开发过程中，会用到许多的相同的模块这时候为了提高代码的复用率和代码的质量，我们都会把公共模块提取出来，例如在系统中多次用到的头部导航栏和分页；这时候就可以把这两个组件提取出来，通过</a:t>
            </a:r>
            <a:r>
              <a:rPr lang="x-none" altLang="zh-CN" dirty="0"/>
              <a:t>props</a:t>
            </a:r>
            <a:r>
              <a:rPr lang="zh-CN" altLang="zh-CN" dirty="0"/>
              <a:t>传值进入</a:t>
            </a:r>
            <a:r>
              <a:rPr lang="zh-CN" altLang="zh-CN" dirty="0" smtClean="0"/>
              <a:t>组件，</a:t>
            </a:r>
            <a:r>
              <a:rPr lang="zh-CN" altLang="zh-CN" dirty="0"/>
              <a:t>这样就可以提高代码的复用率并且可以使代码更加整洁。</a:t>
            </a:r>
            <a:endParaRPr lang="zh-CN" altLang="en-US" dirty="0"/>
          </a:p>
        </p:txBody>
      </p:sp>
    </p:spTree>
    <p:extLst>
      <p:ext uri="{BB962C8B-B14F-4D97-AF65-F5344CB8AC3E}">
        <p14:creationId xmlns:p14="http://schemas.microsoft.com/office/powerpoint/2010/main" val="2847120988"/>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5" y="121106"/>
            <a:ext cx="144016" cy="504056"/>
          </a:xfrm>
          <a:prstGeom prst="rect">
            <a:avLst/>
          </a:prstGeom>
          <a:solidFill>
            <a:srgbClr val="6B6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a:spLocks noChangeArrowheads="1"/>
          </p:cNvSpPr>
          <p:nvPr/>
        </p:nvSpPr>
        <p:spPr bwMode="auto">
          <a:xfrm>
            <a:off x="146892" y="121564"/>
            <a:ext cx="1793571"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400" b="1" dirty="0">
                <a:solidFill>
                  <a:srgbClr val="093B5C"/>
                </a:solidFill>
                <a:latin typeface="华文宋体" pitchFamily="2" charset="-122"/>
                <a:ea typeface="华文宋体" pitchFamily="2" charset="-122"/>
                <a:hlinkClick r:id="rId3"/>
              </a:rPr>
              <a:t>接口</a:t>
            </a:r>
            <a:r>
              <a:rPr lang="zh-CN" altLang="en-US" sz="2400" b="1" dirty="0" smtClean="0">
                <a:solidFill>
                  <a:srgbClr val="093B5C"/>
                </a:solidFill>
                <a:latin typeface="华文宋体" pitchFamily="2" charset="-122"/>
                <a:ea typeface="华文宋体" pitchFamily="2" charset="-122"/>
                <a:hlinkClick r:id="rId3"/>
              </a:rPr>
              <a:t>设计</a:t>
            </a:r>
            <a:endParaRPr lang="zh-CN" altLang="en-US" sz="2400" b="1" dirty="0">
              <a:solidFill>
                <a:srgbClr val="093B5C"/>
              </a:solidFill>
              <a:latin typeface="华文宋体" pitchFamily="2" charset="-122"/>
              <a:ea typeface="华文宋体" pitchFamily="2" charset="-122"/>
            </a:endParaRPr>
          </a:p>
        </p:txBody>
      </p:sp>
      <p:grpSp>
        <p:nvGrpSpPr>
          <p:cNvPr id="11" name="Group 1"/>
          <p:cNvGrpSpPr>
            <a:grpSpLocks/>
          </p:cNvGrpSpPr>
          <p:nvPr/>
        </p:nvGrpSpPr>
        <p:grpSpPr bwMode="auto">
          <a:xfrm>
            <a:off x="1824080" y="1413944"/>
            <a:ext cx="182565" cy="182622"/>
            <a:chOff x="1066800" y="2209799"/>
            <a:chExt cx="315279" cy="315280"/>
          </a:xfrm>
        </p:grpSpPr>
        <p:sp>
          <p:nvSpPr>
            <p:cNvPr id="12"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B6769"/>
            </a:solidFill>
            <a:ln w="12700" cap="flat">
              <a:noFill/>
              <a:miter lim="400000"/>
            </a:ln>
            <a:effectLst/>
          </p:spPr>
          <p:txBody>
            <a:bodyPr lIns="50800" tIns="50800" rIns="50800" bIns="50800" anchor="ctr"/>
            <a:lstStyle/>
            <a:p>
              <a:pPr defTabSz="685783">
                <a:defRPr/>
              </a:pPr>
              <a:endParaRPr>
                <a:latin typeface="+mn-lt"/>
              </a:endParaRPr>
            </a:p>
          </p:txBody>
        </p:sp>
        <p:sp>
          <p:nvSpPr>
            <p:cNvPr id="13" name="Shape 797"/>
            <p:cNvSpPr>
              <a:spLocks/>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grpSp>
        <p:nvGrpSpPr>
          <p:cNvPr id="15" name="Group 1"/>
          <p:cNvGrpSpPr>
            <a:grpSpLocks/>
          </p:cNvGrpSpPr>
          <p:nvPr/>
        </p:nvGrpSpPr>
        <p:grpSpPr bwMode="auto">
          <a:xfrm>
            <a:off x="1824080" y="1967306"/>
            <a:ext cx="182565" cy="182622"/>
            <a:chOff x="1066800" y="2209799"/>
            <a:chExt cx="315279" cy="315280"/>
          </a:xfrm>
        </p:grpSpPr>
        <p:sp>
          <p:nvSpPr>
            <p:cNvPr id="17"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B6769"/>
            </a:solidFill>
            <a:ln w="12700" cap="flat">
              <a:noFill/>
              <a:miter lim="400000"/>
            </a:ln>
            <a:effectLst/>
          </p:spPr>
          <p:txBody>
            <a:bodyPr lIns="50800" tIns="50800" rIns="50800" bIns="50800" anchor="ctr"/>
            <a:lstStyle/>
            <a:p>
              <a:pPr defTabSz="685783">
                <a:defRPr/>
              </a:pPr>
              <a:endParaRPr>
                <a:latin typeface="+mn-lt"/>
              </a:endParaRPr>
            </a:p>
          </p:txBody>
        </p:sp>
        <p:sp>
          <p:nvSpPr>
            <p:cNvPr id="18" name="Shape 797"/>
            <p:cNvSpPr>
              <a:spLocks/>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grpSp>
        <p:nvGrpSpPr>
          <p:cNvPr id="19" name="Group 1"/>
          <p:cNvGrpSpPr>
            <a:grpSpLocks/>
          </p:cNvGrpSpPr>
          <p:nvPr/>
        </p:nvGrpSpPr>
        <p:grpSpPr bwMode="auto">
          <a:xfrm>
            <a:off x="1824080" y="2484779"/>
            <a:ext cx="182565" cy="182622"/>
            <a:chOff x="1066800" y="2209799"/>
            <a:chExt cx="315279" cy="315280"/>
          </a:xfrm>
        </p:grpSpPr>
        <p:sp>
          <p:nvSpPr>
            <p:cNvPr id="22"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B6769"/>
            </a:solidFill>
            <a:ln w="12700" cap="flat">
              <a:noFill/>
              <a:miter lim="400000"/>
            </a:ln>
            <a:effectLst/>
          </p:spPr>
          <p:txBody>
            <a:bodyPr lIns="50800" tIns="50800" rIns="50800" bIns="50800" anchor="ctr"/>
            <a:lstStyle/>
            <a:p>
              <a:pPr defTabSz="685783">
                <a:defRPr/>
              </a:pPr>
              <a:endParaRPr>
                <a:latin typeface="+mn-lt"/>
              </a:endParaRPr>
            </a:p>
          </p:txBody>
        </p:sp>
        <p:sp>
          <p:nvSpPr>
            <p:cNvPr id="23" name="Shape 797"/>
            <p:cNvSpPr>
              <a:spLocks/>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grpSp>
        <p:nvGrpSpPr>
          <p:cNvPr id="24" name="Group 1"/>
          <p:cNvGrpSpPr>
            <a:grpSpLocks/>
          </p:cNvGrpSpPr>
          <p:nvPr/>
        </p:nvGrpSpPr>
        <p:grpSpPr bwMode="auto">
          <a:xfrm>
            <a:off x="1824080" y="2988835"/>
            <a:ext cx="182565" cy="182622"/>
            <a:chOff x="1066800" y="2209799"/>
            <a:chExt cx="315279" cy="315280"/>
          </a:xfrm>
        </p:grpSpPr>
        <p:sp>
          <p:nvSpPr>
            <p:cNvPr id="25"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B6769"/>
            </a:solidFill>
            <a:ln w="12700" cap="flat">
              <a:noFill/>
              <a:miter lim="400000"/>
            </a:ln>
            <a:effectLst/>
          </p:spPr>
          <p:txBody>
            <a:bodyPr lIns="50800" tIns="50800" rIns="50800" bIns="50800" anchor="ctr"/>
            <a:lstStyle/>
            <a:p>
              <a:pPr defTabSz="685783">
                <a:defRPr/>
              </a:pPr>
              <a:endParaRPr>
                <a:latin typeface="+mn-lt"/>
              </a:endParaRPr>
            </a:p>
          </p:txBody>
        </p:sp>
        <p:sp>
          <p:nvSpPr>
            <p:cNvPr id="26" name="Shape 797"/>
            <p:cNvSpPr>
              <a:spLocks/>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sp>
        <p:nvSpPr>
          <p:cNvPr id="4" name="矩形 3"/>
          <p:cNvSpPr/>
          <p:nvPr/>
        </p:nvSpPr>
        <p:spPr>
          <a:xfrm>
            <a:off x="2040104" y="1353635"/>
            <a:ext cx="800219" cy="338554"/>
          </a:xfrm>
          <a:prstGeom prst="rect">
            <a:avLst/>
          </a:prstGeom>
        </p:spPr>
        <p:txBody>
          <a:bodyPr wrap="none">
            <a:spAutoFit/>
          </a:bodyPr>
          <a:lstStyle/>
          <a:p>
            <a:r>
              <a:rPr lang="zh-CN" altLang="en-US" sz="1600" dirty="0" smtClean="0">
                <a:solidFill>
                  <a:schemeClr val="accent5"/>
                </a:solidFill>
              </a:rPr>
              <a:t>用户类</a:t>
            </a:r>
            <a:endParaRPr lang="zh-CN" altLang="en-US" sz="1600" dirty="0">
              <a:solidFill>
                <a:schemeClr val="accent5"/>
              </a:solidFill>
            </a:endParaRPr>
          </a:p>
        </p:txBody>
      </p:sp>
      <p:sp>
        <p:nvSpPr>
          <p:cNvPr id="5" name="矩形 4"/>
          <p:cNvSpPr/>
          <p:nvPr/>
        </p:nvSpPr>
        <p:spPr>
          <a:xfrm>
            <a:off x="2040104" y="1873950"/>
            <a:ext cx="800219" cy="338554"/>
          </a:xfrm>
          <a:prstGeom prst="rect">
            <a:avLst/>
          </a:prstGeom>
        </p:spPr>
        <p:txBody>
          <a:bodyPr wrap="none">
            <a:spAutoFit/>
          </a:bodyPr>
          <a:lstStyle/>
          <a:p>
            <a:r>
              <a:rPr lang="zh-CN" altLang="en-US" sz="1600" dirty="0" smtClean="0">
                <a:solidFill>
                  <a:schemeClr val="accent5"/>
                </a:solidFill>
              </a:rPr>
              <a:t>课程类</a:t>
            </a:r>
            <a:endParaRPr lang="zh-CN" altLang="en-US" sz="1600" dirty="0">
              <a:solidFill>
                <a:schemeClr val="accent5"/>
              </a:solidFill>
            </a:endParaRPr>
          </a:p>
        </p:txBody>
      </p:sp>
      <p:sp>
        <p:nvSpPr>
          <p:cNvPr id="27" name="矩形 26"/>
          <p:cNvSpPr/>
          <p:nvPr/>
        </p:nvSpPr>
        <p:spPr>
          <a:xfrm>
            <a:off x="2040104" y="2414010"/>
            <a:ext cx="800219" cy="338554"/>
          </a:xfrm>
          <a:prstGeom prst="rect">
            <a:avLst/>
          </a:prstGeom>
        </p:spPr>
        <p:txBody>
          <a:bodyPr wrap="none">
            <a:spAutoFit/>
          </a:bodyPr>
          <a:lstStyle/>
          <a:p>
            <a:r>
              <a:rPr lang="zh-CN" altLang="en-US" sz="1600" dirty="0" smtClean="0">
                <a:solidFill>
                  <a:schemeClr val="accent5"/>
                </a:solidFill>
              </a:rPr>
              <a:t>章节类</a:t>
            </a:r>
            <a:endParaRPr lang="zh-CN" altLang="en-US" sz="1600" dirty="0">
              <a:solidFill>
                <a:schemeClr val="accent5"/>
              </a:solidFill>
            </a:endParaRPr>
          </a:p>
        </p:txBody>
      </p:sp>
      <p:sp>
        <p:nvSpPr>
          <p:cNvPr id="28" name="矩形 27"/>
          <p:cNvSpPr/>
          <p:nvPr/>
        </p:nvSpPr>
        <p:spPr>
          <a:xfrm>
            <a:off x="2076108" y="2918066"/>
            <a:ext cx="800219" cy="338554"/>
          </a:xfrm>
          <a:prstGeom prst="rect">
            <a:avLst/>
          </a:prstGeom>
        </p:spPr>
        <p:txBody>
          <a:bodyPr wrap="none">
            <a:spAutoFit/>
          </a:bodyPr>
          <a:lstStyle/>
          <a:p>
            <a:r>
              <a:rPr lang="zh-CN" altLang="en-US" sz="1600" dirty="0" smtClean="0">
                <a:solidFill>
                  <a:schemeClr val="accent5"/>
                </a:solidFill>
              </a:rPr>
              <a:t>测试类</a:t>
            </a:r>
            <a:endParaRPr lang="zh-CN" altLang="en-US" sz="1600" dirty="0">
              <a:solidFill>
                <a:schemeClr val="accent5"/>
              </a:solidFill>
            </a:endParaRPr>
          </a:p>
        </p:txBody>
      </p:sp>
      <p:grpSp>
        <p:nvGrpSpPr>
          <p:cNvPr id="29" name="组合 28"/>
          <p:cNvGrpSpPr/>
          <p:nvPr/>
        </p:nvGrpSpPr>
        <p:grpSpPr>
          <a:xfrm>
            <a:off x="4876719" y="1065603"/>
            <a:ext cx="2323573" cy="2299029"/>
            <a:chOff x="4512406" y="1799221"/>
            <a:chExt cx="3841675" cy="3799715"/>
          </a:xfrm>
        </p:grpSpPr>
        <p:sp>
          <p:nvSpPr>
            <p:cNvPr id="30" name="任意多边形 29"/>
            <p:cNvSpPr/>
            <p:nvPr/>
          </p:nvSpPr>
          <p:spPr>
            <a:xfrm rot="9257143">
              <a:off x="6221113" y="5062780"/>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1" name="任意多边形 30"/>
            <p:cNvSpPr/>
            <p:nvPr/>
          </p:nvSpPr>
          <p:spPr>
            <a:xfrm rot="12342857">
              <a:off x="4750179" y="5062780"/>
              <a:ext cx="1895196"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2" name="任意多边形 31"/>
            <p:cNvSpPr/>
            <p:nvPr/>
          </p:nvSpPr>
          <p:spPr>
            <a:xfrm rot="15428571">
              <a:off x="3832887"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3" name="任意多边形 32"/>
            <p:cNvSpPr/>
            <p:nvPr/>
          </p:nvSpPr>
          <p:spPr>
            <a:xfrm rot="18514286">
              <a:off x="4160409"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4" name="任意多边形 33"/>
            <p:cNvSpPr/>
            <p:nvPr/>
          </p:nvSpPr>
          <p:spPr>
            <a:xfrm>
              <a:off x="5486811" y="1838852"/>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5" name="任意多边形 34"/>
            <p:cNvSpPr/>
            <p:nvPr/>
          </p:nvSpPr>
          <p:spPr>
            <a:xfrm rot="3085714">
              <a:off x="6813215"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6" name="任意多边形 35"/>
            <p:cNvSpPr/>
            <p:nvPr/>
          </p:nvSpPr>
          <p:spPr>
            <a:xfrm rot="6171428">
              <a:off x="7138406"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Tree>
    <p:extLst>
      <p:ext uri="{BB962C8B-B14F-4D97-AF65-F5344CB8AC3E}">
        <p14:creationId xmlns:p14="http://schemas.microsoft.com/office/powerpoint/2010/main" val="2337779173"/>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3239852" y="2896580"/>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dirty="0" smtClean="0">
                <a:solidFill>
                  <a:srgbClr val="093B5C"/>
                </a:solidFill>
                <a:latin typeface="方正兰亭超细黑简体" pitchFamily="2" charset="-122"/>
                <a:ea typeface="方正兰亭超细黑简体" pitchFamily="2" charset="-122"/>
              </a:rPr>
              <a:t>项目演示</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6048979" y="1456420"/>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itchFamily="34" charset="-122"/>
              </a:rPr>
              <a:t>4</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84883" y="1866548"/>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a:t>
            </a:r>
            <a:r>
              <a:rPr lang="en-US" altLang="zh-CN" sz="1400" dirty="0" smtClean="0">
                <a:solidFill>
                  <a:schemeClr val="tx1">
                    <a:lumMod val="50000"/>
                    <a:lumOff val="50000"/>
                  </a:schemeClr>
                </a:solidFill>
                <a:latin typeface="微软雅黑" pitchFamily="34" charset="-122"/>
                <a:ea typeface="微软雅黑" pitchFamily="34" charset="-122"/>
              </a:rPr>
              <a:t>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5688938" y="1506508"/>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566272765"/>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3239852" y="2896580"/>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dirty="0" smtClean="0">
                <a:solidFill>
                  <a:srgbClr val="093B5C"/>
                </a:solidFill>
                <a:latin typeface="方正兰亭超细黑简体" pitchFamily="2" charset="-122"/>
                <a:ea typeface="方正兰亭超细黑简体" pitchFamily="2" charset="-122"/>
              </a:rPr>
              <a:t>总结</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6048979" y="1456420"/>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itchFamily="34" charset="-122"/>
              </a:rPr>
              <a:t>5</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84883" y="1866548"/>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a:t>
            </a:r>
            <a:r>
              <a:rPr lang="en-US" altLang="zh-CN" sz="1400" dirty="0" smtClean="0">
                <a:solidFill>
                  <a:schemeClr val="tx1">
                    <a:lumMod val="50000"/>
                    <a:lumOff val="50000"/>
                  </a:schemeClr>
                </a:solidFill>
                <a:latin typeface="微软雅黑" pitchFamily="34" charset="-122"/>
                <a:ea typeface="微软雅黑" pitchFamily="34" charset="-122"/>
              </a:rPr>
              <a:t>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5688938" y="1506508"/>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25040442"/>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5" y="121106"/>
            <a:ext cx="144016" cy="504056"/>
          </a:xfrm>
          <a:prstGeom prst="rect">
            <a:avLst/>
          </a:prstGeom>
          <a:solidFill>
            <a:srgbClr val="6B6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a:spLocks noChangeArrowheads="1"/>
          </p:cNvSpPr>
          <p:nvPr/>
        </p:nvSpPr>
        <p:spPr bwMode="auto">
          <a:xfrm>
            <a:off x="222145" y="153742"/>
            <a:ext cx="315749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400" b="1" kern="100" dirty="0" smtClean="0">
                <a:solidFill>
                  <a:schemeClr val="tx1">
                    <a:lumMod val="50000"/>
                    <a:lumOff val="50000"/>
                  </a:schemeClr>
                </a:solidFill>
                <a:latin typeface="华文宋体" pitchFamily="2" charset="-122"/>
                <a:ea typeface="华文宋体" pitchFamily="2" charset="-122"/>
                <a:cs typeface="Times New Roman" panose="02020603050405020304" pitchFamily="18" charset="0"/>
              </a:rPr>
              <a:t>总结</a:t>
            </a:r>
            <a:endParaRPr lang="zh-CN" altLang="en-US" sz="2400" b="1" kern="100" dirty="0">
              <a:solidFill>
                <a:schemeClr val="tx1">
                  <a:lumMod val="50000"/>
                  <a:lumOff val="50000"/>
                </a:schemeClr>
              </a:solidFill>
              <a:latin typeface="华文宋体" pitchFamily="2" charset="-122"/>
              <a:ea typeface="华文宋体" pitchFamily="2" charset="-122"/>
              <a:cs typeface="Times New Roman" panose="02020603050405020304" pitchFamily="18" charset="0"/>
            </a:endParaRPr>
          </a:p>
        </p:txBody>
      </p:sp>
      <p:grpSp>
        <p:nvGrpSpPr>
          <p:cNvPr id="20" name="组合 140"/>
          <p:cNvGrpSpPr/>
          <p:nvPr/>
        </p:nvGrpSpPr>
        <p:grpSpPr>
          <a:xfrm>
            <a:off x="-149900" y="1886808"/>
            <a:ext cx="3249728" cy="2294239"/>
            <a:chOff x="-485775" y="2006497"/>
            <a:chExt cx="3249728" cy="2294239"/>
          </a:xfrm>
        </p:grpSpPr>
        <p:sp>
          <p:nvSpPr>
            <p:cNvPr id="21" name="Freeform 26"/>
            <p:cNvSpPr>
              <a:spLocks/>
            </p:cNvSpPr>
            <p:nvPr/>
          </p:nvSpPr>
          <p:spPr bwMode="auto">
            <a:xfrm>
              <a:off x="620480" y="2849204"/>
              <a:ext cx="386151" cy="357070"/>
            </a:xfrm>
            <a:custGeom>
              <a:avLst/>
              <a:gdLst>
                <a:gd name="T0" fmla="*/ 0 w 291"/>
                <a:gd name="T1" fmla="*/ 465917 h 269"/>
                <a:gd name="T2" fmla="*/ 342058 w 291"/>
                <a:gd name="T3" fmla="*/ 139579 h 269"/>
                <a:gd name="T4" fmla="*/ 572063 w 291"/>
                <a:gd name="T5" fmla="*/ 139579 h 269"/>
                <a:gd name="T6" fmla="*/ 418727 w 291"/>
                <a:gd name="T7" fmla="*/ 444292 h 269"/>
                <a:gd name="T8" fmla="*/ 161200 w 291"/>
                <a:gd name="T9" fmla="*/ 528826 h 269"/>
                <a:gd name="T10" fmla="*/ 0 w 291"/>
                <a:gd name="T11" fmla="*/ 465917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1" h="269">
                  <a:moveTo>
                    <a:pt x="0" y="237"/>
                  </a:moveTo>
                  <a:cubicBezTo>
                    <a:pt x="0" y="237"/>
                    <a:pt x="147" y="142"/>
                    <a:pt x="174" y="71"/>
                  </a:cubicBezTo>
                  <a:cubicBezTo>
                    <a:pt x="201" y="0"/>
                    <a:pt x="291" y="55"/>
                    <a:pt x="291" y="71"/>
                  </a:cubicBezTo>
                  <a:cubicBezTo>
                    <a:pt x="291" y="87"/>
                    <a:pt x="235" y="206"/>
                    <a:pt x="213" y="226"/>
                  </a:cubicBezTo>
                  <a:cubicBezTo>
                    <a:pt x="191" y="245"/>
                    <a:pt x="82" y="269"/>
                    <a:pt x="82" y="269"/>
                  </a:cubicBezTo>
                  <a:lnTo>
                    <a:pt x="0" y="237"/>
                  </a:lnTo>
                  <a:close/>
                </a:path>
              </a:pathLst>
            </a:custGeom>
            <a:solidFill>
              <a:srgbClr val="F3D2B0"/>
            </a:solidFill>
            <a:ln w="9525">
              <a:noFill/>
              <a:round/>
              <a:headEnd/>
              <a:tailEnd/>
            </a:ln>
          </p:spPr>
          <p:txBody>
            <a:bodyPr/>
            <a:lstStyle/>
            <a:p>
              <a:endParaRPr lang="zh-CN" altLang="en-US"/>
            </a:p>
          </p:txBody>
        </p:sp>
        <p:sp>
          <p:nvSpPr>
            <p:cNvPr id="22" name="Freeform 28"/>
            <p:cNvSpPr>
              <a:spLocks/>
            </p:cNvSpPr>
            <p:nvPr/>
          </p:nvSpPr>
          <p:spPr bwMode="auto">
            <a:xfrm>
              <a:off x="1393342" y="2636983"/>
              <a:ext cx="546672" cy="359877"/>
            </a:xfrm>
            <a:custGeom>
              <a:avLst/>
              <a:gdLst>
                <a:gd name="T0" fmla="*/ 699789 w 412"/>
                <a:gd name="T1" fmla="*/ 302876 h 271"/>
                <a:gd name="T2" fmla="*/ 226055 w 412"/>
                <a:gd name="T3" fmla="*/ 501515 h 271"/>
                <a:gd name="T4" fmla="*/ 31451 w 412"/>
                <a:gd name="T5" fmla="*/ 422846 h 271"/>
                <a:gd name="T6" fmla="*/ 112045 w 412"/>
                <a:gd name="T7" fmla="*/ 230107 h 271"/>
                <a:gd name="T8" fmla="*/ 583813 w 412"/>
                <a:gd name="T9" fmla="*/ 31468 h 271"/>
                <a:gd name="T10" fmla="*/ 778417 w 412"/>
                <a:gd name="T11" fmla="*/ 110137 h 271"/>
                <a:gd name="T12" fmla="*/ 699789 w 412"/>
                <a:gd name="T13" fmla="*/ 302876 h 2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2" h="271">
                  <a:moveTo>
                    <a:pt x="356" y="154"/>
                  </a:moveTo>
                  <a:cubicBezTo>
                    <a:pt x="115" y="255"/>
                    <a:pt x="115" y="255"/>
                    <a:pt x="115" y="255"/>
                  </a:cubicBezTo>
                  <a:cubicBezTo>
                    <a:pt x="77" y="271"/>
                    <a:pt x="32" y="253"/>
                    <a:pt x="16" y="215"/>
                  </a:cubicBezTo>
                  <a:cubicBezTo>
                    <a:pt x="0" y="177"/>
                    <a:pt x="19" y="133"/>
                    <a:pt x="57" y="117"/>
                  </a:cubicBezTo>
                  <a:cubicBezTo>
                    <a:pt x="297" y="16"/>
                    <a:pt x="297" y="16"/>
                    <a:pt x="297" y="16"/>
                  </a:cubicBezTo>
                  <a:cubicBezTo>
                    <a:pt x="335" y="0"/>
                    <a:pt x="380" y="18"/>
                    <a:pt x="396" y="56"/>
                  </a:cubicBezTo>
                  <a:cubicBezTo>
                    <a:pt x="412" y="94"/>
                    <a:pt x="394" y="138"/>
                    <a:pt x="356" y="154"/>
                  </a:cubicBezTo>
                  <a:close/>
                </a:path>
              </a:pathLst>
            </a:custGeom>
            <a:solidFill>
              <a:srgbClr val="F3D2B0"/>
            </a:solidFill>
            <a:ln w="9525">
              <a:noFill/>
              <a:round/>
              <a:headEnd/>
              <a:tailEnd/>
            </a:ln>
          </p:spPr>
          <p:txBody>
            <a:bodyPr/>
            <a:lstStyle/>
            <a:p>
              <a:endParaRPr lang="zh-CN" altLang="en-US"/>
            </a:p>
          </p:txBody>
        </p:sp>
        <p:sp>
          <p:nvSpPr>
            <p:cNvPr id="23" name="Freeform 29"/>
            <p:cNvSpPr>
              <a:spLocks/>
            </p:cNvSpPr>
            <p:nvPr/>
          </p:nvSpPr>
          <p:spPr bwMode="auto">
            <a:xfrm>
              <a:off x="1463501" y="2801482"/>
              <a:ext cx="545550" cy="361000"/>
            </a:xfrm>
            <a:custGeom>
              <a:avLst/>
              <a:gdLst>
                <a:gd name="T0" fmla="*/ 698085 w 411"/>
                <a:gd name="T1" fmla="*/ 304670 h 272"/>
                <a:gd name="T2" fmla="*/ 224174 w 411"/>
                <a:gd name="T3" fmla="*/ 503196 h 272"/>
                <a:gd name="T4" fmla="*/ 31463 w 411"/>
                <a:gd name="T5" fmla="*/ 424572 h 272"/>
                <a:gd name="T6" fmla="*/ 110120 w 411"/>
                <a:gd name="T7" fmla="*/ 231942 h 272"/>
                <a:gd name="T8" fmla="*/ 584031 w 411"/>
                <a:gd name="T9" fmla="*/ 31450 h 272"/>
                <a:gd name="T10" fmla="*/ 776742 w 411"/>
                <a:gd name="T11" fmla="*/ 110074 h 272"/>
                <a:gd name="T12" fmla="*/ 698085 w 411"/>
                <a:gd name="T13" fmla="*/ 304670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5"/>
                  </a:moveTo>
                  <a:cubicBezTo>
                    <a:pt x="114" y="256"/>
                    <a:pt x="114" y="256"/>
                    <a:pt x="114" y="256"/>
                  </a:cubicBezTo>
                  <a:cubicBezTo>
                    <a:pt x="76" y="272"/>
                    <a:pt x="32" y="254"/>
                    <a:pt x="16" y="216"/>
                  </a:cubicBezTo>
                  <a:cubicBezTo>
                    <a:pt x="0" y="178"/>
                    <a:pt x="18" y="134"/>
                    <a:pt x="56" y="118"/>
                  </a:cubicBezTo>
                  <a:cubicBezTo>
                    <a:pt x="297" y="16"/>
                    <a:pt x="297" y="16"/>
                    <a:pt x="297" y="16"/>
                  </a:cubicBezTo>
                  <a:cubicBezTo>
                    <a:pt x="335" y="0"/>
                    <a:pt x="379" y="18"/>
                    <a:pt x="395" y="56"/>
                  </a:cubicBezTo>
                  <a:cubicBezTo>
                    <a:pt x="411" y="94"/>
                    <a:pt x="393" y="139"/>
                    <a:pt x="355" y="155"/>
                  </a:cubicBezTo>
                  <a:close/>
                </a:path>
              </a:pathLst>
            </a:custGeom>
            <a:solidFill>
              <a:srgbClr val="F3D2B0"/>
            </a:solidFill>
            <a:ln w="9525">
              <a:noFill/>
              <a:round/>
              <a:headEnd/>
              <a:tailEnd/>
            </a:ln>
          </p:spPr>
          <p:txBody>
            <a:bodyPr/>
            <a:lstStyle/>
            <a:p>
              <a:endParaRPr lang="zh-CN" altLang="en-US"/>
            </a:p>
          </p:txBody>
        </p:sp>
        <p:sp>
          <p:nvSpPr>
            <p:cNvPr id="24" name="Freeform 30"/>
            <p:cNvSpPr>
              <a:spLocks/>
            </p:cNvSpPr>
            <p:nvPr/>
          </p:nvSpPr>
          <p:spPr bwMode="auto">
            <a:xfrm>
              <a:off x="1529730" y="2958121"/>
              <a:ext cx="545550" cy="361000"/>
            </a:xfrm>
            <a:custGeom>
              <a:avLst/>
              <a:gdLst>
                <a:gd name="T0" fmla="*/ 698085 w 411"/>
                <a:gd name="T1" fmla="*/ 302704 h 272"/>
                <a:gd name="T2" fmla="*/ 224174 w 411"/>
                <a:gd name="T3" fmla="*/ 503196 h 272"/>
                <a:gd name="T4" fmla="*/ 31463 w 411"/>
                <a:gd name="T5" fmla="*/ 424572 h 272"/>
                <a:gd name="T6" fmla="*/ 110120 w 411"/>
                <a:gd name="T7" fmla="*/ 229976 h 272"/>
                <a:gd name="T8" fmla="*/ 582065 w 411"/>
                <a:gd name="T9" fmla="*/ 31450 h 272"/>
                <a:gd name="T10" fmla="*/ 776742 w 411"/>
                <a:gd name="T11" fmla="*/ 110074 h 272"/>
                <a:gd name="T12" fmla="*/ 698085 w 411"/>
                <a:gd name="T13" fmla="*/ 302704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4"/>
                  </a:moveTo>
                  <a:cubicBezTo>
                    <a:pt x="114" y="256"/>
                    <a:pt x="114" y="256"/>
                    <a:pt x="114" y="256"/>
                  </a:cubicBezTo>
                  <a:cubicBezTo>
                    <a:pt x="76" y="272"/>
                    <a:pt x="32" y="254"/>
                    <a:pt x="16" y="216"/>
                  </a:cubicBezTo>
                  <a:cubicBezTo>
                    <a:pt x="0" y="178"/>
                    <a:pt x="18" y="133"/>
                    <a:pt x="56" y="117"/>
                  </a:cubicBezTo>
                  <a:cubicBezTo>
                    <a:pt x="296" y="16"/>
                    <a:pt x="296" y="16"/>
                    <a:pt x="296" y="16"/>
                  </a:cubicBezTo>
                  <a:cubicBezTo>
                    <a:pt x="334" y="0"/>
                    <a:pt x="379" y="18"/>
                    <a:pt x="395" y="56"/>
                  </a:cubicBezTo>
                  <a:cubicBezTo>
                    <a:pt x="411" y="94"/>
                    <a:pt x="393" y="138"/>
                    <a:pt x="355" y="154"/>
                  </a:cubicBezTo>
                  <a:close/>
                </a:path>
              </a:pathLst>
            </a:custGeom>
            <a:solidFill>
              <a:srgbClr val="F3D2B0"/>
            </a:solidFill>
            <a:ln w="9525">
              <a:noFill/>
              <a:round/>
              <a:headEnd/>
              <a:tailEnd/>
            </a:ln>
          </p:spPr>
          <p:txBody>
            <a:bodyPr/>
            <a:lstStyle/>
            <a:p>
              <a:endParaRPr lang="zh-CN" altLang="en-US"/>
            </a:p>
          </p:txBody>
        </p:sp>
        <p:sp>
          <p:nvSpPr>
            <p:cNvPr id="25" name="Freeform 31"/>
            <p:cNvSpPr>
              <a:spLocks/>
            </p:cNvSpPr>
            <p:nvPr/>
          </p:nvSpPr>
          <p:spPr bwMode="auto">
            <a:xfrm>
              <a:off x="1594837" y="3114760"/>
              <a:ext cx="545550" cy="361000"/>
            </a:xfrm>
            <a:custGeom>
              <a:avLst/>
              <a:gdLst>
                <a:gd name="T0" fmla="*/ 698085 w 411"/>
                <a:gd name="T1" fmla="*/ 302704 h 272"/>
                <a:gd name="T2" fmla="*/ 224174 w 411"/>
                <a:gd name="T3" fmla="*/ 503196 h 272"/>
                <a:gd name="T4" fmla="*/ 31463 w 411"/>
                <a:gd name="T5" fmla="*/ 422606 h 272"/>
                <a:gd name="T6" fmla="*/ 110120 w 411"/>
                <a:gd name="T7" fmla="*/ 229976 h 272"/>
                <a:gd name="T8" fmla="*/ 584031 w 411"/>
                <a:gd name="T9" fmla="*/ 31450 h 272"/>
                <a:gd name="T10" fmla="*/ 776742 w 411"/>
                <a:gd name="T11" fmla="*/ 110074 h 272"/>
                <a:gd name="T12" fmla="*/ 698085 w 411"/>
                <a:gd name="T13" fmla="*/ 302704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4"/>
                  </a:moveTo>
                  <a:cubicBezTo>
                    <a:pt x="114" y="256"/>
                    <a:pt x="114" y="256"/>
                    <a:pt x="114" y="256"/>
                  </a:cubicBezTo>
                  <a:cubicBezTo>
                    <a:pt x="76" y="272"/>
                    <a:pt x="32" y="254"/>
                    <a:pt x="16" y="215"/>
                  </a:cubicBezTo>
                  <a:cubicBezTo>
                    <a:pt x="0" y="177"/>
                    <a:pt x="18" y="133"/>
                    <a:pt x="56" y="117"/>
                  </a:cubicBezTo>
                  <a:cubicBezTo>
                    <a:pt x="297" y="16"/>
                    <a:pt x="297" y="16"/>
                    <a:pt x="297" y="16"/>
                  </a:cubicBezTo>
                  <a:cubicBezTo>
                    <a:pt x="335" y="0"/>
                    <a:pt x="379" y="18"/>
                    <a:pt x="395" y="56"/>
                  </a:cubicBezTo>
                  <a:cubicBezTo>
                    <a:pt x="411" y="94"/>
                    <a:pt x="393" y="138"/>
                    <a:pt x="355" y="154"/>
                  </a:cubicBezTo>
                  <a:close/>
                </a:path>
              </a:pathLst>
            </a:custGeom>
            <a:solidFill>
              <a:srgbClr val="F3D2B0"/>
            </a:solidFill>
            <a:ln w="9525">
              <a:noFill/>
              <a:round/>
              <a:headEnd/>
              <a:tailEnd/>
            </a:ln>
          </p:spPr>
          <p:txBody>
            <a:bodyPr/>
            <a:lstStyle/>
            <a:p>
              <a:endParaRPr lang="zh-CN" altLang="en-US"/>
            </a:p>
          </p:txBody>
        </p:sp>
        <p:sp>
          <p:nvSpPr>
            <p:cNvPr id="26" name="Freeform 32"/>
            <p:cNvSpPr>
              <a:spLocks/>
            </p:cNvSpPr>
            <p:nvPr/>
          </p:nvSpPr>
          <p:spPr bwMode="auto">
            <a:xfrm>
              <a:off x="1111587" y="3175956"/>
              <a:ext cx="171186" cy="217273"/>
            </a:xfrm>
            <a:custGeom>
              <a:avLst/>
              <a:gdLst>
                <a:gd name="T0" fmla="*/ 200524 w 129"/>
                <a:gd name="T1" fmla="*/ 0 h 164"/>
                <a:gd name="T2" fmla="*/ 0 w 129"/>
                <a:gd name="T3" fmla="*/ 321785 h 164"/>
                <a:gd name="T4" fmla="*/ 253604 w 129"/>
                <a:gd name="T5" fmla="*/ 96143 h 164"/>
                <a:gd name="T6" fmla="*/ 200524 w 129"/>
                <a:gd name="T7" fmla="*/ 0 h 1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164">
                  <a:moveTo>
                    <a:pt x="102" y="0"/>
                  </a:moveTo>
                  <a:cubicBezTo>
                    <a:pt x="102" y="0"/>
                    <a:pt x="107" y="116"/>
                    <a:pt x="0" y="164"/>
                  </a:cubicBezTo>
                  <a:cubicBezTo>
                    <a:pt x="0" y="164"/>
                    <a:pt x="89" y="157"/>
                    <a:pt x="129" y="49"/>
                  </a:cubicBezTo>
                  <a:cubicBezTo>
                    <a:pt x="102" y="0"/>
                    <a:pt x="102" y="0"/>
                    <a:pt x="102" y="0"/>
                  </a:cubicBezTo>
                </a:path>
              </a:pathLst>
            </a:custGeom>
            <a:solidFill>
              <a:srgbClr val="DDB692"/>
            </a:solidFill>
            <a:ln w="9525">
              <a:noFill/>
              <a:round/>
              <a:headEnd/>
              <a:tailEnd/>
            </a:ln>
          </p:spPr>
          <p:txBody>
            <a:bodyPr/>
            <a:lstStyle/>
            <a:p>
              <a:endParaRPr lang="zh-CN" altLang="en-US"/>
            </a:p>
          </p:txBody>
        </p:sp>
        <p:sp>
          <p:nvSpPr>
            <p:cNvPr id="27" name="Freeform 33"/>
            <p:cNvSpPr>
              <a:spLocks/>
            </p:cNvSpPr>
            <p:nvPr/>
          </p:nvSpPr>
          <p:spPr bwMode="auto">
            <a:xfrm>
              <a:off x="1272109" y="3219748"/>
              <a:ext cx="459115" cy="362123"/>
            </a:xfrm>
            <a:custGeom>
              <a:avLst/>
              <a:gdLst>
                <a:gd name="T0" fmla="*/ 0 w 346"/>
                <a:gd name="T1" fmla="*/ 68758 h 273"/>
                <a:gd name="T2" fmla="*/ 601525 w 346"/>
                <a:gd name="T3" fmla="*/ 536309 h 273"/>
                <a:gd name="T4" fmla="*/ 646738 w 346"/>
                <a:gd name="T5" fmla="*/ 516664 h 273"/>
                <a:gd name="T6" fmla="*/ 0 w 346"/>
                <a:gd name="T7" fmla="*/ 0 h 273"/>
                <a:gd name="T8" fmla="*/ 0 w 346"/>
                <a:gd name="T9" fmla="*/ 68758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 h="273">
                  <a:moveTo>
                    <a:pt x="0" y="35"/>
                  </a:moveTo>
                  <a:cubicBezTo>
                    <a:pt x="0" y="35"/>
                    <a:pt x="99" y="223"/>
                    <a:pt x="306" y="273"/>
                  </a:cubicBezTo>
                  <a:cubicBezTo>
                    <a:pt x="306" y="273"/>
                    <a:pt x="312" y="271"/>
                    <a:pt x="329" y="263"/>
                  </a:cubicBezTo>
                  <a:cubicBezTo>
                    <a:pt x="346" y="256"/>
                    <a:pt x="0" y="0"/>
                    <a:pt x="0" y="0"/>
                  </a:cubicBezTo>
                  <a:lnTo>
                    <a:pt x="0" y="35"/>
                  </a:lnTo>
                  <a:close/>
                </a:path>
              </a:pathLst>
            </a:custGeom>
            <a:solidFill>
              <a:srgbClr val="DDB692"/>
            </a:solidFill>
            <a:ln w="9525">
              <a:noFill/>
              <a:round/>
              <a:headEnd/>
              <a:tailEnd/>
            </a:ln>
          </p:spPr>
          <p:txBody>
            <a:bodyPr/>
            <a:lstStyle/>
            <a:p>
              <a:endParaRPr lang="zh-CN" altLang="en-US"/>
            </a:p>
          </p:txBody>
        </p:sp>
        <p:sp>
          <p:nvSpPr>
            <p:cNvPr id="28" name="Freeform 34"/>
            <p:cNvSpPr>
              <a:spLocks/>
            </p:cNvSpPr>
            <p:nvPr/>
          </p:nvSpPr>
          <p:spPr bwMode="auto">
            <a:xfrm>
              <a:off x="1094749" y="2006497"/>
              <a:ext cx="1008033" cy="1575374"/>
            </a:xfrm>
            <a:custGeom>
              <a:avLst/>
              <a:gdLst>
                <a:gd name="T0" fmla="*/ 1489421 w 760"/>
                <a:gd name="T1" fmla="*/ 141522 h 1187"/>
                <a:gd name="T2" fmla="*/ 139510 w 760"/>
                <a:gd name="T3" fmla="*/ 982794 h 1187"/>
                <a:gd name="T4" fmla="*/ 982468 w 760"/>
                <a:gd name="T5" fmla="*/ 2333153 h 1187"/>
                <a:gd name="T6" fmla="*/ 986398 w 760"/>
                <a:gd name="T7" fmla="*/ 2333153 h 1187"/>
                <a:gd name="T8" fmla="*/ 1493351 w 760"/>
                <a:gd name="T9" fmla="*/ 141522 h 1187"/>
                <a:gd name="T10" fmla="*/ 1489421 w 760"/>
                <a:gd name="T11" fmla="*/ 141522 h 11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0" h="1187">
                  <a:moveTo>
                    <a:pt x="758" y="72"/>
                  </a:moveTo>
                  <a:cubicBezTo>
                    <a:pt x="450" y="0"/>
                    <a:pt x="142" y="192"/>
                    <a:pt x="71" y="500"/>
                  </a:cubicBezTo>
                  <a:cubicBezTo>
                    <a:pt x="0" y="808"/>
                    <a:pt x="192" y="1116"/>
                    <a:pt x="500" y="1187"/>
                  </a:cubicBezTo>
                  <a:cubicBezTo>
                    <a:pt x="501" y="1187"/>
                    <a:pt x="501" y="1187"/>
                    <a:pt x="502" y="1187"/>
                  </a:cubicBezTo>
                  <a:cubicBezTo>
                    <a:pt x="760" y="72"/>
                    <a:pt x="760" y="72"/>
                    <a:pt x="760" y="72"/>
                  </a:cubicBezTo>
                  <a:cubicBezTo>
                    <a:pt x="759" y="72"/>
                    <a:pt x="759" y="72"/>
                    <a:pt x="758" y="72"/>
                  </a:cubicBezTo>
                </a:path>
              </a:pathLst>
            </a:custGeom>
            <a:solidFill>
              <a:srgbClr val="FFFFFF"/>
            </a:solidFill>
            <a:ln w="9525">
              <a:noFill/>
              <a:round/>
              <a:headEnd/>
              <a:tailEnd/>
            </a:ln>
          </p:spPr>
          <p:txBody>
            <a:bodyPr/>
            <a:lstStyle/>
            <a:p>
              <a:endParaRPr lang="zh-CN" altLang="en-US"/>
            </a:p>
          </p:txBody>
        </p:sp>
        <p:sp>
          <p:nvSpPr>
            <p:cNvPr id="29" name="Freeform 35"/>
            <p:cNvSpPr>
              <a:spLocks/>
            </p:cNvSpPr>
            <p:nvPr/>
          </p:nvSpPr>
          <p:spPr bwMode="auto">
            <a:xfrm>
              <a:off x="1760410" y="2101940"/>
              <a:ext cx="1003543" cy="1573129"/>
            </a:xfrm>
            <a:custGeom>
              <a:avLst/>
              <a:gdLst>
                <a:gd name="T0" fmla="*/ 1347075 w 756"/>
                <a:gd name="T1" fmla="*/ 1348744 h 1185"/>
                <a:gd name="T2" fmla="*/ 507366 w 756"/>
                <a:gd name="T3" fmla="*/ 0 h 1185"/>
                <a:gd name="T4" fmla="*/ 0 w 756"/>
                <a:gd name="T5" fmla="*/ 2192200 h 1185"/>
                <a:gd name="T6" fmla="*/ 1347075 w 756"/>
                <a:gd name="T7" fmla="*/ 1348744 h 11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6" h="1185">
                  <a:moveTo>
                    <a:pt x="685" y="686"/>
                  </a:moveTo>
                  <a:cubicBezTo>
                    <a:pt x="756" y="379"/>
                    <a:pt x="565" y="72"/>
                    <a:pt x="258" y="0"/>
                  </a:cubicBezTo>
                  <a:cubicBezTo>
                    <a:pt x="0" y="1115"/>
                    <a:pt x="0" y="1115"/>
                    <a:pt x="0" y="1115"/>
                  </a:cubicBezTo>
                  <a:cubicBezTo>
                    <a:pt x="308" y="1185"/>
                    <a:pt x="614" y="994"/>
                    <a:pt x="685" y="686"/>
                  </a:cubicBezTo>
                  <a:close/>
                </a:path>
              </a:pathLst>
            </a:custGeom>
            <a:solidFill>
              <a:srgbClr val="FFFFFF"/>
            </a:solidFill>
            <a:ln w="9525">
              <a:noFill/>
              <a:round/>
              <a:headEnd/>
              <a:tailEnd/>
            </a:ln>
          </p:spPr>
          <p:txBody>
            <a:bodyPr/>
            <a:lstStyle/>
            <a:p>
              <a:endParaRPr lang="zh-CN" altLang="en-US"/>
            </a:p>
          </p:txBody>
        </p:sp>
        <p:sp>
          <p:nvSpPr>
            <p:cNvPr id="30" name="Rectangle 36"/>
            <p:cNvSpPr>
              <a:spLocks noChangeArrowheads="1"/>
            </p:cNvSpPr>
            <p:nvPr/>
          </p:nvSpPr>
          <p:spPr bwMode="auto">
            <a:xfrm>
              <a:off x="1844039" y="3219748"/>
              <a:ext cx="561" cy="561"/>
            </a:xfrm>
            <a:prstGeom prst="rect">
              <a:avLst/>
            </a:prstGeom>
            <a:solidFill>
              <a:srgbClr val="034346"/>
            </a:solidFill>
            <a:ln w="9525">
              <a:noFill/>
              <a:miter lim="800000"/>
              <a:headEnd/>
              <a:tailEnd/>
            </a:ln>
          </p:spPr>
          <p:txBody>
            <a:bodyPr/>
            <a:lstStyle/>
            <a:p>
              <a:pPr eaLnBrk="1" hangingPunct="1"/>
              <a:endParaRPr lang="zh-CN" altLang="zh-CN"/>
            </a:p>
          </p:txBody>
        </p:sp>
        <p:sp>
          <p:nvSpPr>
            <p:cNvPr id="31" name="Freeform 38"/>
            <p:cNvSpPr>
              <a:spLocks/>
            </p:cNvSpPr>
            <p:nvPr/>
          </p:nvSpPr>
          <p:spPr bwMode="auto">
            <a:xfrm>
              <a:off x="2012980" y="2429815"/>
              <a:ext cx="14593" cy="17404"/>
            </a:xfrm>
            <a:custGeom>
              <a:avLst/>
              <a:gdLst>
                <a:gd name="T0" fmla="*/ 0 w 26"/>
                <a:gd name="T1" fmla="*/ 1663 h 31"/>
                <a:gd name="T2" fmla="*/ 0 w 26"/>
                <a:gd name="T3" fmla="*/ 15798 h 31"/>
                <a:gd name="T4" fmla="*/ 15799 w 26"/>
                <a:gd name="T5" fmla="*/ 25776 h 31"/>
                <a:gd name="T6" fmla="*/ 21619 w 26"/>
                <a:gd name="T7" fmla="*/ 0 h 31"/>
                <a:gd name="T8" fmla="*/ 0 w 26"/>
                <a:gd name="T9" fmla="*/ 1663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31">
                  <a:moveTo>
                    <a:pt x="0" y="2"/>
                  </a:moveTo>
                  <a:lnTo>
                    <a:pt x="0" y="19"/>
                  </a:lnTo>
                  <a:lnTo>
                    <a:pt x="19" y="31"/>
                  </a:lnTo>
                  <a:lnTo>
                    <a:pt x="26" y="0"/>
                  </a:lnTo>
                  <a:lnTo>
                    <a:pt x="0" y="2"/>
                  </a:lnTo>
                  <a:close/>
                </a:path>
              </a:pathLst>
            </a:custGeom>
            <a:solidFill>
              <a:srgbClr val="17B4C4"/>
            </a:solidFill>
            <a:ln w="9525">
              <a:noFill/>
              <a:round/>
              <a:headEnd/>
              <a:tailEnd/>
            </a:ln>
          </p:spPr>
          <p:txBody>
            <a:bodyPr/>
            <a:lstStyle/>
            <a:p>
              <a:endParaRPr lang="zh-CN" altLang="en-US"/>
            </a:p>
          </p:txBody>
        </p:sp>
        <p:sp>
          <p:nvSpPr>
            <p:cNvPr id="32" name="Freeform 39"/>
            <p:cNvSpPr>
              <a:spLocks noEditPoints="1"/>
            </p:cNvSpPr>
            <p:nvPr/>
          </p:nvSpPr>
          <p:spPr bwMode="auto">
            <a:xfrm>
              <a:off x="1154243" y="2306301"/>
              <a:ext cx="229557" cy="488445"/>
            </a:xfrm>
            <a:custGeom>
              <a:avLst/>
              <a:gdLst>
                <a:gd name="T0" fmla="*/ 29487 w 173"/>
                <a:gd name="T1" fmla="*/ 656559 h 368"/>
                <a:gd name="T2" fmla="*/ 0 w 173"/>
                <a:gd name="T3" fmla="*/ 723394 h 368"/>
                <a:gd name="T4" fmla="*/ 25555 w 173"/>
                <a:gd name="T5" fmla="*/ 707668 h 368"/>
                <a:gd name="T6" fmla="*/ 29487 w 173"/>
                <a:gd name="T7" fmla="*/ 656559 h 368"/>
                <a:gd name="T8" fmla="*/ 322386 w 173"/>
                <a:gd name="T9" fmla="*/ 0 h 368"/>
                <a:gd name="T10" fmla="*/ 300763 w 173"/>
                <a:gd name="T11" fmla="*/ 51109 h 368"/>
                <a:gd name="T12" fmla="*/ 340078 w 173"/>
                <a:gd name="T13" fmla="*/ 7863 h 368"/>
                <a:gd name="T14" fmla="*/ 322386 w 173"/>
                <a:gd name="T15" fmla="*/ 0 h 3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3" h="368">
                  <a:moveTo>
                    <a:pt x="15" y="334"/>
                  </a:moveTo>
                  <a:cubicBezTo>
                    <a:pt x="0" y="368"/>
                    <a:pt x="0" y="368"/>
                    <a:pt x="0" y="368"/>
                  </a:cubicBezTo>
                  <a:cubicBezTo>
                    <a:pt x="4" y="365"/>
                    <a:pt x="8" y="363"/>
                    <a:pt x="13" y="360"/>
                  </a:cubicBezTo>
                  <a:cubicBezTo>
                    <a:pt x="13" y="351"/>
                    <a:pt x="14" y="343"/>
                    <a:pt x="15" y="334"/>
                  </a:cubicBezTo>
                  <a:moveTo>
                    <a:pt x="164" y="0"/>
                  </a:moveTo>
                  <a:cubicBezTo>
                    <a:pt x="153" y="26"/>
                    <a:pt x="153" y="26"/>
                    <a:pt x="153" y="26"/>
                  </a:cubicBezTo>
                  <a:cubicBezTo>
                    <a:pt x="159" y="19"/>
                    <a:pt x="166" y="12"/>
                    <a:pt x="173" y="4"/>
                  </a:cubicBezTo>
                  <a:cubicBezTo>
                    <a:pt x="168" y="2"/>
                    <a:pt x="164" y="0"/>
                    <a:pt x="164" y="0"/>
                  </a:cubicBezTo>
                </a:path>
              </a:pathLst>
            </a:custGeom>
            <a:solidFill>
              <a:srgbClr val="CCCCCC"/>
            </a:solidFill>
            <a:ln w="9525">
              <a:noFill/>
              <a:round/>
              <a:headEnd/>
              <a:tailEnd/>
            </a:ln>
          </p:spPr>
          <p:txBody>
            <a:bodyPr/>
            <a:lstStyle/>
            <a:p>
              <a:endParaRPr lang="zh-CN" altLang="en-US"/>
            </a:p>
          </p:txBody>
        </p:sp>
        <p:sp>
          <p:nvSpPr>
            <p:cNvPr id="33" name="Freeform 40"/>
            <p:cNvSpPr>
              <a:spLocks/>
            </p:cNvSpPr>
            <p:nvPr/>
          </p:nvSpPr>
          <p:spPr bwMode="auto">
            <a:xfrm>
              <a:off x="1144702" y="2784078"/>
              <a:ext cx="26940" cy="124638"/>
            </a:xfrm>
            <a:custGeom>
              <a:avLst/>
              <a:gdLst>
                <a:gd name="T0" fmla="*/ 39911 w 20"/>
                <a:gd name="T1" fmla="*/ 0 h 94"/>
                <a:gd name="T2" fmla="*/ 13969 w 20"/>
                <a:gd name="T3" fmla="*/ 15710 h 94"/>
                <a:gd name="T4" fmla="*/ 0 w 20"/>
                <a:gd name="T5" fmla="*/ 45166 h 94"/>
                <a:gd name="T6" fmla="*/ 39911 w 20"/>
                <a:gd name="T7" fmla="*/ 184590 h 94"/>
                <a:gd name="T8" fmla="*/ 39911 w 20"/>
                <a:gd name="T9" fmla="*/ 0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94">
                  <a:moveTo>
                    <a:pt x="20" y="0"/>
                  </a:moveTo>
                  <a:cubicBezTo>
                    <a:pt x="15" y="3"/>
                    <a:pt x="11" y="5"/>
                    <a:pt x="7" y="8"/>
                  </a:cubicBezTo>
                  <a:cubicBezTo>
                    <a:pt x="0" y="23"/>
                    <a:pt x="0" y="23"/>
                    <a:pt x="0" y="23"/>
                  </a:cubicBezTo>
                  <a:cubicBezTo>
                    <a:pt x="20" y="94"/>
                    <a:pt x="20" y="94"/>
                    <a:pt x="20" y="94"/>
                  </a:cubicBezTo>
                  <a:cubicBezTo>
                    <a:pt x="17" y="63"/>
                    <a:pt x="17" y="32"/>
                    <a:pt x="20" y="0"/>
                  </a:cubicBezTo>
                </a:path>
              </a:pathLst>
            </a:custGeom>
            <a:solidFill>
              <a:srgbClr val="C2A98F"/>
            </a:solidFill>
            <a:ln w="9525">
              <a:noFill/>
              <a:round/>
              <a:headEnd/>
              <a:tailEnd/>
            </a:ln>
          </p:spPr>
          <p:txBody>
            <a:bodyPr/>
            <a:lstStyle/>
            <a:p>
              <a:endParaRPr lang="zh-CN" altLang="en-US"/>
            </a:p>
          </p:txBody>
        </p:sp>
        <p:sp>
          <p:nvSpPr>
            <p:cNvPr id="34" name="Freeform 41"/>
            <p:cNvSpPr>
              <a:spLocks noEditPoints="1"/>
            </p:cNvSpPr>
            <p:nvPr/>
          </p:nvSpPr>
          <p:spPr bwMode="auto">
            <a:xfrm>
              <a:off x="1167714" y="2311915"/>
              <a:ext cx="324973" cy="601292"/>
            </a:xfrm>
            <a:custGeom>
              <a:avLst/>
              <a:gdLst>
                <a:gd name="T0" fmla="*/ 11790 w 245"/>
                <a:gd name="T1" fmla="*/ 646760 h 453"/>
                <a:gd name="T2" fmla="*/ 9825 w 245"/>
                <a:gd name="T3" fmla="*/ 648725 h 453"/>
                <a:gd name="T4" fmla="*/ 5895 w 245"/>
                <a:gd name="T5" fmla="*/ 699837 h 453"/>
                <a:gd name="T6" fmla="*/ 5895 w 245"/>
                <a:gd name="T7" fmla="*/ 884625 h 453"/>
                <a:gd name="T8" fmla="*/ 7860 w 245"/>
                <a:gd name="T9" fmla="*/ 890523 h 453"/>
                <a:gd name="T10" fmla="*/ 11790 w 245"/>
                <a:gd name="T11" fmla="*/ 646760 h 453"/>
                <a:gd name="T12" fmla="*/ 320299 w 245"/>
                <a:gd name="T13" fmla="*/ 0 h 453"/>
                <a:gd name="T14" fmla="*/ 280999 w 245"/>
                <a:gd name="T15" fmla="*/ 43248 h 453"/>
                <a:gd name="T16" fmla="*/ 214188 w 245"/>
                <a:gd name="T17" fmla="*/ 190686 h 453"/>
                <a:gd name="T18" fmla="*/ 245628 w 245"/>
                <a:gd name="T19" fmla="*/ 216242 h 453"/>
                <a:gd name="T20" fmla="*/ 224013 w 245"/>
                <a:gd name="T21" fmla="*/ 302739 h 453"/>
                <a:gd name="T22" fmla="*/ 251523 w 245"/>
                <a:gd name="T23" fmla="*/ 387269 h 453"/>
                <a:gd name="T24" fmla="*/ 284929 w 245"/>
                <a:gd name="T25" fmla="*/ 401030 h 453"/>
                <a:gd name="T26" fmla="*/ 296719 w 245"/>
                <a:gd name="T27" fmla="*/ 377440 h 453"/>
                <a:gd name="T28" fmla="*/ 269208 w 245"/>
                <a:gd name="T29" fmla="*/ 302739 h 453"/>
                <a:gd name="T30" fmla="*/ 275103 w 245"/>
                <a:gd name="T31" fmla="*/ 237866 h 453"/>
                <a:gd name="T32" fmla="*/ 300649 w 245"/>
                <a:gd name="T33" fmla="*/ 243763 h 453"/>
                <a:gd name="T34" fmla="*/ 294754 w 245"/>
                <a:gd name="T35" fmla="*/ 310602 h 453"/>
                <a:gd name="T36" fmla="*/ 336019 w 245"/>
                <a:gd name="T37" fmla="*/ 412825 h 453"/>
                <a:gd name="T38" fmla="*/ 312439 w 245"/>
                <a:gd name="T39" fmla="*/ 438381 h 453"/>
                <a:gd name="T40" fmla="*/ 328159 w 245"/>
                <a:gd name="T41" fmla="*/ 475732 h 453"/>
                <a:gd name="T42" fmla="*/ 391040 w 245"/>
                <a:gd name="T43" fmla="*/ 338124 h 453"/>
                <a:gd name="T44" fmla="*/ 320299 w 245"/>
                <a:gd name="T45" fmla="*/ 0 h 4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45" h="453">
                  <a:moveTo>
                    <a:pt x="6" y="329"/>
                  </a:moveTo>
                  <a:cubicBezTo>
                    <a:pt x="5" y="330"/>
                    <a:pt x="5" y="330"/>
                    <a:pt x="5" y="330"/>
                  </a:cubicBezTo>
                  <a:cubicBezTo>
                    <a:pt x="4" y="339"/>
                    <a:pt x="3" y="347"/>
                    <a:pt x="3" y="356"/>
                  </a:cubicBezTo>
                  <a:cubicBezTo>
                    <a:pt x="0" y="388"/>
                    <a:pt x="0" y="419"/>
                    <a:pt x="3" y="450"/>
                  </a:cubicBezTo>
                  <a:cubicBezTo>
                    <a:pt x="4" y="453"/>
                    <a:pt x="4" y="453"/>
                    <a:pt x="4" y="453"/>
                  </a:cubicBezTo>
                  <a:cubicBezTo>
                    <a:pt x="0" y="412"/>
                    <a:pt x="1" y="371"/>
                    <a:pt x="6" y="329"/>
                  </a:cubicBezTo>
                  <a:moveTo>
                    <a:pt x="163" y="0"/>
                  </a:moveTo>
                  <a:cubicBezTo>
                    <a:pt x="156" y="8"/>
                    <a:pt x="149" y="15"/>
                    <a:pt x="143" y="22"/>
                  </a:cubicBezTo>
                  <a:cubicBezTo>
                    <a:pt x="109" y="97"/>
                    <a:pt x="109" y="97"/>
                    <a:pt x="109" y="97"/>
                  </a:cubicBezTo>
                  <a:cubicBezTo>
                    <a:pt x="125" y="110"/>
                    <a:pt x="125" y="110"/>
                    <a:pt x="125" y="110"/>
                  </a:cubicBezTo>
                  <a:cubicBezTo>
                    <a:pt x="114" y="154"/>
                    <a:pt x="114" y="154"/>
                    <a:pt x="114" y="154"/>
                  </a:cubicBezTo>
                  <a:cubicBezTo>
                    <a:pt x="128" y="197"/>
                    <a:pt x="128" y="197"/>
                    <a:pt x="128" y="197"/>
                  </a:cubicBezTo>
                  <a:cubicBezTo>
                    <a:pt x="145" y="204"/>
                    <a:pt x="145" y="204"/>
                    <a:pt x="145" y="204"/>
                  </a:cubicBezTo>
                  <a:cubicBezTo>
                    <a:pt x="151" y="192"/>
                    <a:pt x="151" y="192"/>
                    <a:pt x="151" y="192"/>
                  </a:cubicBezTo>
                  <a:cubicBezTo>
                    <a:pt x="137" y="154"/>
                    <a:pt x="137" y="154"/>
                    <a:pt x="137" y="154"/>
                  </a:cubicBezTo>
                  <a:cubicBezTo>
                    <a:pt x="140" y="121"/>
                    <a:pt x="140" y="121"/>
                    <a:pt x="140" y="121"/>
                  </a:cubicBezTo>
                  <a:cubicBezTo>
                    <a:pt x="153" y="124"/>
                    <a:pt x="153" y="124"/>
                    <a:pt x="153" y="124"/>
                  </a:cubicBezTo>
                  <a:cubicBezTo>
                    <a:pt x="150" y="158"/>
                    <a:pt x="150" y="158"/>
                    <a:pt x="150" y="158"/>
                  </a:cubicBezTo>
                  <a:cubicBezTo>
                    <a:pt x="171" y="210"/>
                    <a:pt x="171" y="210"/>
                    <a:pt x="171" y="210"/>
                  </a:cubicBezTo>
                  <a:cubicBezTo>
                    <a:pt x="159" y="223"/>
                    <a:pt x="159" y="223"/>
                    <a:pt x="159" y="223"/>
                  </a:cubicBezTo>
                  <a:cubicBezTo>
                    <a:pt x="167" y="242"/>
                    <a:pt x="167" y="242"/>
                    <a:pt x="167" y="242"/>
                  </a:cubicBezTo>
                  <a:cubicBezTo>
                    <a:pt x="178" y="221"/>
                    <a:pt x="189" y="197"/>
                    <a:pt x="199" y="172"/>
                  </a:cubicBezTo>
                  <a:cubicBezTo>
                    <a:pt x="245" y="59"/>
                    <a:pt x="186" y="13"/>
                    <a:pt x="163" y="0"/>
                  </a:cubicBezTo>
                </a:path>
              </a:pathLst>
            </a:custGeom>
            <a:solidFill>
              <a:srgbClr val="CCCCCC"/>
            </a:solidFill>
            <a:ln w="9525">
              <a:noFill/>
              <a:round/>
              <a:headEnd/>
              <a:tailEnd/>
            </a:ln>
          </p:spPr>
          <p:txBody>
            <a:bodyPr/>
            <a:lstStyle/>
            <a:p>
              <a:endParaRPr lang="zh-CN" altLang="en-US"/>
            </a:p>
          </p:txBody>
        </p:sp>
        <p:sp>
          <p:nvSpPr>
            <p:cNvPr id="35" name="Freeform 42"/>
            <p:cNvSpPr>
              <a:spLocks/>
            </p:cNvSpPr>
            <p:nvPr/>
          </p:nvSpPr>
          <p:spPr bwMode="auto">
            <a:xfrm>
              <a:off x="1168003" y="2440345"/>
              <a:ext cx="226219" cy="736033"/>
            </a:xfrm>
            <a:custGeom>
              <a:avLst/>
              <a:gdLst>
                <a:gd name="T0" fmla="*/ 109 w 171"/>
                <a:gd name="T1" fmla="*/ 0 h 554"/>
                <a:gd name="T2" fmla="*/ 6 w 171"/>
                <a:gd name="T3" fmla="*/ 232 h 554"/>
                <a:gd name="T4" fmla="*/ 4 w 171"/>
                <a:gd name="T5" fmla="*/ 356 h 554"/>
                <a:gd name="T6" fmla="*/ 60 w 171"/>
                <a:gd name="T7" fmla="*/ 554 h 554"/>
                <a:gd name="T8" fmla="*/ 61 w 171"/>
                <a:gd name="T9" fmla="*/ 302 h 554"/>
                <a:gd name="T10" fmla="*/ 167 w 171"/>
                <a:gd name="T11" fmla="*/ 145 h 554"/>
                <a:gd name="T12" fmla="*/ 159 w 171"/>
                <a:gd name="T13" fmla="*/ 126 h 554"/>
                <a:gd name="T14" fmla="*/ 171 w 171"/>
                <a:gd name="T15" fmla="*/ 113 h 554"/>
                <a:gd name="T16" fmla="*/ 150 w 171"/>
                <a:gd name="T17" fmla="*/ 61 h 554"/>
                <a:gd name="T18" fmla="*/ 153 w 171"/>
                <a:gd name="T19" fmla="*/ 27 h 554"/>
                <a:gd name="T20" fmla="*/ 140 w 171"/>
                <a:gd name="T21" fmla="*/ 24 h 554"/>
                <a:gd name="T22" fmla="*/ 137 w 171"/>
                <a:gd name="T23" fmla="*/ 57 h 554"/>
                <a:gd name="T24" fmla="*/ 151 w 171"/>
                <a:gd name="T25" fmla="*/ 95 h 554"/>
                <a:gd name="T26" fmla="*/ 145 w 171"/>
                <a:gd name="T27" fmla="*/ 107 h 554"/>
                <a:gd name="T28" fmla="*/ 128 w 171"/>
                <a:gd name="T29" fmla="*/ 100 h 554"/>
                <a:gd name="T30" fmla="*/ 114 w 171"/>
                <a:gd name="T31" fmla="*/ 57 h 554"/>
                <a:gd name="T32" fmla="*/ 125 w 171"/>
                <a:gd name="T33" fmla="*/ 13 h 554"/>
                <a:gd name="T34" fmla="*/ 109 w 171"/>
                <a:gd name="T35"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554">
                  <a:moveTo>
                    <a:pt x="109" y="0"/>
                  </a:moveTo>
                  <a:cubicBezTo>
                    <a:pt x="6" y="232"/>
                    <a:pt x="6" y="232"/>
                    <a:pt x="6" y="232"/>
                  </a:cubicBezTo>
                  <a:cubicBezTo>
                    <a:pt x="1" y="274"/>
                    <a:pt x="0" y="315"/>
                    <a:pt x="4" y="356"/>
                  </a:cubicBezTo>
                  <a:cubicBezTo>
                    <a:pt x="60" y="554"/>
                    <a:pt x="60" y="554"/>
                    <a:pt x="60" y="554"/>
                  </a:cubicBezTo>
                  <a:cubicBezTo>
                    <a:pt x="113" y="424"/>
                    <a:pt x="61" y="302"/>
                    <a:pt x="61" y="302"/>
                  </a:cubicBezTo>
                  <a:cubicBezTo>
                    <a:pt x="61" y="302"/>
                    <a:pt x="116" y="243"/>
                    <a:pt x="167" y="145"/>
                  </a:cubicBezTo>
                  <a:cubicBezTo>
                    <a:pt x="159" y="126"/>
                    <a:pt x="159" y="126"/>
                    <a:pt x="159" y="126"/>
                  </a:cubicBezTo>
                  <a:cubicBezTo>
                    <a:pt x="171" y="113"/>
                    <a:pt x="171" y="113"/>
                    <a:pt x="171" y="113"/>
                  </a:cubicBezTo>
                  <a:cubicBezTo>
                    <a:pt x="150" y="61"/>
                    <a:pt x="150" y="61"/>
                    <a:pt x="150" y="61"/>
                  </a:cubicBezTo>
                  <a:cubicBezTo>
                    <a:pt x="153" y="27"/>
                    <a:pt x="153" y="27"/>
                    <a:pt x="153" y="27"/>
                  </a:cubicBezTo>
                  <a:cubicBezTo>
                    <a:pt x="140" y="24"/>
                    <a:pt x="140" y="24"/>
                    <a:pt x="140" y="24"/>
                  </a:cubicBezTo>
                  <a:cubicBezTo>
                    <a:pt x="137" y="57"/>
                    <a:pt x="137" y="57"/>
                    <a:pt x="137" y="57"/>
                  </a:cubicBezTo>
                  <a:cubicBezTo>
                    <a:pt x="151" y="95"/>
                    <a:pt x="151" y="95"/>
                    <a:pt x="151" y="95"/>
                  </a:cubicBezTo>
                  <a:cubicBezTo>
                    <a:pt x="145" y="107"/>
                    <a:pt x="145" y="107"/>
                    <a:pt x="145" y="107"/>
                  </a:cubicBezTo>
                  <a:cubicBezTo>
                    <a:pt x="128" y="100"/>
                    <a:pt x="128" y="100"/>
                    <a:pt x="128" y="100"/>
                  </a:cubicBezTo>
                  <a:cubicBezTo>
                    <a:pt x="114" y="57"/>
                    <a:pt x="114" y="57"/>
                    <a:pt x="114" y="57"/>
                  </a:cubicBezTo>
                  <a:cubicBezTo>
                    <a:pt x="125" y="13"/>
                    <a:pt x="125" y="13"/>
                    <a:pt x="125" y="13"/>
                  </a:cubicBezTo>
                  <a:cubicBezTo>
                    <a:pt x="109" y="0"/>
                    <a:pt x="109" y="0"/>
                    <a:pt x="109" y="0"/>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grpSp>
          <p:nvGrpSpPr>
            <p:cNvPr id="36" name="组合 139"/>
            <p:cNvGrpSpPr/>
            <p:nvPr/>
          </p:nvGrpSpPr>
          <p:grpSpPr>
            <a:xfrm>
              <a:off x="-485775" y="2073581"/>
              <a:ext cx="3175397" cy="2227155"/>
              <a:chOff x="-485775" y="2061610"/>
              <a:chExt cx="3175397" cy="2227155"/>
            </a:xfrm>
          </p:grpSpPr>
          <p:sp>
            <p:nvSpPr>
              <p:cNvPr id="48" name="Freeform 24"/>
              <p:cNvSpPr>
                <a:spLocks/>
              </p:cNvSpPr>
              <p:nvPr/>
            </p:nvSpPr>
            <p:spPr bwMode="auto">
              <a:xfrm>
                <a:off x="-485775" y="3184715"/>
                <a:ext cx="1215628" cy="1104050"/>
              </a:xfrm>
              <a:custGeom>
                <a:avLst/>
                <a:gdLst>
                  <a:gd name="T0" fmla="*/ 2165 w 2165"/>
                  <a:gd name="T1" fmla="*/ 1284 h 1967"/>
                  <a:gd name="T2" fmla="*/ 539 w 2165"/>
                  <a:gd name="T3" fmla="*/ 1967 h 1967"/>
                  <a:gd name="T4" fmla="*/ 0 w 2165"/>
                  <a:gd name="T5" fmla="*/ 684 h 1967"/>
                  <a:gd name="T6" fmla="*/ 1624 w 2165"/>
                  <a:gd name="T7" fmla="*/ 0 h 1967"/>
                  <a:gd name="T8" fmla="*/ 2165 w 2165"/>
                  <a:gd name="T9" fmla="*/ 1284 h 1967"/>
                </a:gdLst>
                <a:ahLst/>
                <a:cxnLst>
                  <a:cxn ang="0">
                    <a:pos x="T0" y="T1"/>
                  </a:cxn>
                  <a:cxn ang="0">
                    <a:pos x="T2" y="T3"/>
                  </a:cxn>
                  <a:cxn ang="0">
                    <a:pos x="T4" y="T5"/>
                  </a:cxn>
                  <a:cxn ang="0">
                    <a:pos x="T6" y="T7"/>
                  </a:cxn>
                  <a:cxn ang="0">
                    <a:pos x="T8" y="T9"/>
                  </a:cxn>
                </a:cxnLst>
                <a:rect l="0" t="0" r="r" b="b"/>
                <a:pathLst>
                  <a:path w="2165" h="1967">
                    <a:moveTo>
                      <a:pt x="2165" y="1284"/>
                    </a:moveTo>
                    <a:lnTo>
                      <a:pt x="539" y="1967"/>
                    </a:lnTo>
                    <a:lnTo>
                      <a:pt x="0" y="684"/>
                    </a:lnTo>
                    <a:lnTo>
                      <a:pt x="1624" y="0"/>
                    </a:lnTo>
                    <a:lnTo>
                      <a:pt x="2165" y="1284"/>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sp>
            <p:nvSpPr>
              <p:cNvPr id="52" name="Freeform 25"/>
              <p:cNvSpPr>
                <a:spLocks/>
              </p:cNvSpPr>
              <p:nvPr/>
            </p:nvSpPr>
            <p:spPr bwMode="auto">
              <a:xfrm>
                <a:off x="441436" y="3147885"/>
                <a:ext cx="446206" cy="721999"/>
              </a:xfrm>
              <a:custGeom>
                <a:avLst/>
                <a:gdLst>
                  <a:gd name="T0" fmla="*/ 661032 w 795"/>
                  <a:gd name="T1" fmla="*/ 961199 h 1286"/>
                  <a:gd name="T2" fmla="*/ 403271 w 795"/>
                  <a:gd name="T3" fmla="*/ 1069292 h 1286"/>
                  <a:gd name="T4" fmla="*/ 0 w 795"/>
                  <a:gd name="T5" fmla="*/ 108093 h 1286"/>
                  <a:gd name="T6" fmla="*/ 256098 w 795"/>
                  <a:gd name="T7" fmla="*/ 0 h 1286"/>
                  <a:gd name="T8" fmla="*/ 661032 w 795"/>
                  <a:gd name="T9" fmla="*/ 961199 h 1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5" h="1286">
                    <a:moveTo>
                      <a:pt x="795" y="1156"/>
                    </a:moveTo>
                    <a:lnTo>
                      <a:pt x="485" y="1286"/>
                    </a:lnTo>
                    <a:lnTo>
                      <a:pt x="0" y="130"/>
                    </a:lnTo>
                    <a:lnTo>
                      <a:pt x="308" y="0"/>
                    </a:lnTo>
                    <a:lnTo>
                      <a:pt x="795" y="1156"/>
                    </a:lnTo>
                    <a:close/>
                  </a:path>
                </a:pathLst>
              </a:custGeom>
              <a:solidFill>
                <a:srgbClr val="F2F2F2"/>
              </a:solidFill>
              <a:ln w="9525">
                <a:noFill/>
                <a:round/>
                <a:headEnd/>
                <a:tailEnd/>
              </a:ln>
            </p:spPr>
            <p:txBody>
              <a:bodyPr/>
              <a:lstStyle/>
              <a:p>
                <a:endParaRPr lang="zh-CN" altLang="en-US"/>
              </a:p>
            </p:txBody>
          </p:sp>
          <p:sp>
            <p:nvSpPr>
              <p:cNvPr id="55" name="Freeform 27"/>
              <p:cNvSpPr>
                <a:spLocks/>
              </p:cNvSpPr>
              <p:nvPr/>
            </p:nvSpPr>
            <p:spPr bwMode="auto">
              <a:xfrm>
                <a:off x="620480" y="2513469"/>
                <a:ext cx="1477251" cy="1267710"/>
              </a:xfrm>
              <a:custGeom>
                <a:avLst/>
                <a:gdLst>
                  <a:gd name="T0" fmla="*/ 2139317 w 1113"/>
                  <a:gd name="T1" fmla="*/ 1034098 h 955"/>
                  <a:gd name="T2" fmla="*/ 1793251 w 1113"/>
                  <a:gd name="T3" fmla="*/ 210358 h 955"/>
                  <a:gd name="T4" fmla="*/ 314605 w 1113"/>
                  <a:gd name="T5" fmla="*/ 831604 h 955"/>
                  <a:gd name="T6" fmla="*/ 0 w 1113"/>
                  <a:gd name="T7" fmla="*/ 963324 h 955"/>
                  <a:gd name="T8" fmla="*/ 385392 w 1113"/>
                  <a:gd name="T9" fmla="*/ 1877498 h 955"/>
                  <a:gd name="T10" fmla="*/ 699997 w 1113"/>
                  <a:gd name="T11" fmla="*/ 1745778 h 955"/>
                  <a:gd name="T12" fmla="*/ 1791285 w 1113"/>
                  <a:gd name="T13" fmla="*/ 1464645 h 955"/>
                  <a:gd name="T14" fmla="*/ 2139317 w 1113"/>
                  <a:gd name="T15" fmla="*/ 1034098 h 9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13" h="955">
                    <a:moveTo>
                      <a:pt x="1088" y="526"/>
                    </a:moveTo>
                    <a:cubicBezTo>
                      <a:pt x="912" y="107"/>
                      <a:pt x="912" y="107"/>
                      <a:pt x="912" y="107"/>
                    </a:cubicBezTo>
                    <a:cubicBezTo>
                      <a:pt x="912" y="107"/>
                      <a:pt x="521" y="0"/>
                      <a:pt x="160" y="423"/>
                    </a:cubicBezTo>
                    <a:cubicBezTo>
                      <a:pt x="0" y="490"/>
                      <a:pt x="0" y="490"/>
                      <a:pt x="0" y="490"/>
                    </a:cubicBezTo>
                    <a:cubicBezTo>
                      <a:pt x="196" y="955"/>
                      <a:pt x="196" y="955"/>
                      <a:pt x="196" y="955"/>
                    </a:cubicBezTo>
                    <a:cubicBezTo>
                      <a:pt x="356" y="888"/>
                      <a:pt x="356" y="888"/>
                      <a:pt x="356" y="888"/>
                    </a:cubicBezTo>
                    <a:cubicBezTo>
                      <a:pt x="356" y="888"/>
                      <a:pt x="709" y="886"/>
                      <a:pt x="911" y="745"/>
                    </a:cubicBezTo>
                    <a:cubicBezTo>
                      <a:pt x="1113" y="603"/>
                      <a:pt x="1088" y="526"/>
                      <a:pt x="1088" y="526"/>
                    </a:cubicBezTo>
                  </a:path>
                </a:pathLst>
              </a:custGeom>
              <a:solidFill>
                <a:srgbClr val="F3D2B0"/>
              </a:solidFill>
              <a:ln w="9525">
                <a:noFill/>
                <a:round/>
                <a:headEnd/>
                <a:tailEnd/>
              </a:ln>
            </p:spPr>
            <p:txBody>
              <a:bodyPr/>
              <a:lstStyle/>
              <a:p>
                <a:endParaRPr lang="zh-CN" altLang="en-US"/>
              </a:p>
            </p:txBody>
          </p:sp>
          <p:sp>
            <p:nvSpPr>
              <p:cNvPr id="56" name="Freeform 37"/>
              <p:cNvSpPr>
                <a:spLocks noEditPoints="1"/>
              </p:cNvSpPr>
              <p:nvPr/>
            </p:nvSpPr>
            <p:spPr bwMode="auto">
              <a:xfrm>
                <a:off x="1094185" y="2061610"/>
                <a:ext cx="1595437" cy="1574492"/>
              </a:xfrm>
              <a:custGeom>
                <a:avLst/>
                <a:gdLst>
                  <a:gd name="T0" fmla="*/ 1128 w 1202"/>
                  <a:gd name="T1" fmla="*/ 488 h 1186"/>
                  <a:gd name="T2" fmla="*/ 1072 w 1202"/>
                  <a:gd name="T3" fmla="*/ 424 h 1186"/>
                  <a:gd name="T4" fmla="*/ 1063 w 1202"/>
                  <a:gd name="T5" fmla="*/ 469 h 1186"/>
                  <a:gd name="T6" fmla="*/ 1026 w 1202"/>
                  <a:gd name="T7" fmla="*/ 415 h 1186"/>
                  <a:gd name="T8" fmla="*/ 907 w 1202"/>
                  <a:gd name="T9" fmla="*/ 430 h 1186"/>
                  <a:gd name="T10" fmla="*/ 969 w 1202"/>
                  <a:gd name="T11" fmla="*/ 377 h 1186"/>
                  <a:gd name="T12" fmla="*/ 1083 w 1202"/>
                  <a:gd name="T13" fmla="*/ 342 h 1186"/>
                  <a:gd name="T14" fmla="*/ 1058 w 1202"/>
                  <a:gd name="T15" fmla="*/ 268 h 1186"/>
                  <a:gd name="T16" fmla="*/ 434 w 1202"/>
                  <a:gd name="T17" fmla="*/ 66 h 1186"/>
                  <a:gd name="T18" fmla="*/ 469 w 1202"/>
                  <a:gd name="T19" fmla="*/ 84 h 1186"/>
                  <a:gd name="T20" fmla="*/ 528 w 1202"/>
                  <a:gd name="T21" fmla="*/ 76 h 1186"/>
                  <a:gd name="T22" fmla="*/ 526 w 1202"/>
                  <a:gd name="T23" fmla="*/ 110 h 1186"/>
                  <a:gd name="T24" fmla="*/ 591 w 1202"/>
                  <a:gd name="T25" fmla="*/ 82 h 1186"/>
                  <a:gd name="T26" fmla="*/ 639 w 1202"/>
                  <a:gd name="T27" fmla="*/ 103 h 1186"/>
                  <a:gd name="T28" fmla="*/ 758 w 1202"/>
                  <a:gd name="T29" fmla="*/ 164 h 1186"/>
                  <a:gd name="T30" fmla="*/ 707 w 1202"/>
                  <a:gd name="T31" fmla="*/ 151 h 1186"/>
                  <a:gd name="T32" fmla="*/ 639 w 1202"/>
                  <a:gd name="T33" fmla="*/ 141 h 1186"/>
                  <a:gd name="T34" fmla="*/ 607 w 1202"/>
                  <a:gd name="T35" fmla="*/ 161 h 1186"/>
                  <a:gd name="T36" fmla="*/ 525 w 1202"/>
                  <a:gd name="T37" fmla="*/ 195 h 1186"/>
                  <a:gd name="T38" fmla="*/ 616 w 1202"/>
                  <a:gd name="T39" fmla="*/ 176 h 1186"/>
                  <a:gd name="T40" fmla="*/ 702 w 1202"/>
                  <a:gd name="T41" fmla="*/ 238 h 1186"/>
                  <a:gd name="T42" fmla="*/ 714 w 1202"/>
                  <a:gd name="T43" fmla="*/ 302 h 1186"/>
                  <a:gd name="T44" fmla="*/ 676 w 1202"/>
                  <a:gd name="T45" fmla="*/ 286 h 1186"/>
                  <a:gd name="T46" fmla="*/ 657 w 1202"/>
                  <a:gd name="T47" fmla="*/ 275 h 1186"/>
                  <a:gd name="T48" fmla="*/ 629 w 1202"/>
                  <a:gd name="T49" fmla="*/ 257 h 1186"/>
                  <a:gd name="T50" fmla="*/ 626 w 1202"/>
                  <a:gd name="T51" fmla="*/ 289 h 1186"/>
                  <a:gd name="T52" fmla="*/ 503 w 1202"/>
                  <a:gd name="T53" fmla="*/ 339 h 1186"/>
                  <a:gd name="T54" fmla="*/ 414 w 1202"/>
                  <a:gd name="T55" fmla="*/ 380 h 1186"/>
                  <a:gd name="T56" fmla="*/ 308 w 1202"/>
                  <a:gd name="T57" fmla="*/ 451 h 1186"/>
                  <a:gd name="T58" fmla="*/ 405 w 1202"/>
                  <a:gd name="T59" fmla="*/ 551 h 1186"/>
                  <a:gd name="T60" fmla="*/ 535 w 1202"/>
                  <a:gd name="T61" fmla="*/ 569 h 1186"/>
                  <a:gd name="T62" fmla="*/ 622 w 1202"/>
                  <a:gd name="T63" fmla="*/ 692 h 1186"/>
                  <a:gd name="T64" fmla="*/ 638 w 1202"/>
                  <a:gd name="T65" fmla="*/ 852 h 1186"/>
                  <a:gd name="T66" fmla="*/ 555 w 1202"/>
                  <a:gd name="T67" fmla="*/ 917 h 1186"/>
                  <a:gd name="T68" fmla="*/ 456 w 1202"/>
                  <a:gd name="T69" fmla="*/ 986 h 1186"/>
                  <a:gd name="T70" fmla="*/ 446 w 1202"/>
                  <a:gd name="T71" fmla="*/ 1047 h 1186"/>
                  <a:gd name="T72" fmla="*/ 382 w 1202"/>
                  <a:gd name="T73" fmla="*/ 996 h 1186"/>
                  <a:gd name="T74" fmla="*/ 382 w 1202"/>
                  <a:gd name="T75" fmla="*/ 747 h 1186"/>
                  <a:gd name="T76" fmla="*/ 388 w 1202"/>
                  <a:gd name="T77" fmla="*/ 594 h 1186"/>
                  <a:gd name="T78" fmla="*/ 294 w 1202"/>
                  <a:gd name="T79" fmla="*/ 468 h 1186"/>
                  <a:gd name="T80" fmla="*/ 205 w 1202"/>
                  <a:gd name="T81" fmla="*/ 346 h 1186"/>
                  <a:gd name="T82" fmla="*/ 183 w 1202"/>
                  <a:gd name="T83" fmla="*/ 385 h 1186"/>
                  <a:gd name="T84" fmla="*/ 501 w 1202"/>
                  <a:gd name="T85" fmla="*/ 1146 h 1186"/>
                  <a:gd name="T86" fmla="*/ 968 w 1202"/>
                  <a:gd name="T87" fmla="*/ 920 h 1186"/>
                  <a:gd name="T88" fmla="*/ 946 w 1202"/>
                  <a:gd name="T89" fmla="*/ 710 h 1186"/>
                  <a:gd name="T90" fmla="*/ 830 w 1202"/>
                  <a:gd name="T91" fmla="*/ 685 h 1186"/>
                  <a:gd name="T92" fmla="*/ 806 w 1202"/>
                  <a:gd name="T93" fmla="*/ 523 h 1186"/>
                  <a:gd name="T94" fmla="*/ 978 w 1202"/>
                  <a:gd name="T95" fmla="*/ 455 h 1186"/>
                  <a:gd name="T96" fmla="*/ 1102 w 1202"/>
                  <a:gd name="T97" fmla="*/ 515 h 1186"/>
                  <a:gd name="T98" fmla="*/ 970 w 1202"/>
                  <a:gd name="T99" fmla="*/ 286 h 1186"/>
                  <a:gd name="T100" fmla="*/ 1018 w 1202"/>
                  <a:gd name="T101" fmla="*/ 337 h 1186"/>
                  <a:gd name="T102" fmla="*/ 986 w 1202"/>
                  <a:gd name="T103" fmla="*/ 313 h 1186"/>
                  <a:gd name="T104" fmla="*/ 963 w 1202"/>
                  <a:gd name="T105" fmla="*/ 298 h 1186"/>
                  <a:gd name="T106" fmla="*/ 627 w 1202"/>
                  <a:gd name="T107" fmla="*/ 301 h 1186"/>
                  <a:gd name="T108" fmla="*/ 649 w 1202"/>
                  <a:gd name="T109" fmla="*/ 306 h 1186"/>
                  <a:gd name="T110" fmla="*/ 627 w 1202"/>
                  <a:gd name="T111" fmla="*/ 301 h 1186"/>
                  <a:gd name="T112" fmla="*/ 601 w 1202"/>
                  <a:gd name="T113" fmla="*/ 310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2" h="1186">
                    <a:moveTo>
                      <a:pt x="1197" y="506"/>
                    </a:moveTo>
                    <a:cubicBezTo>
                      <a:pt x="1168" y="499"/>
                      <a:pt x="1168" y="499"/>
                      <a:pt x="1168" y="499"/>
                    </a:cubicBezTo>
                    <a:cubicBezTo>
                      <a:pt x="1157" y="480"/>
                      <a:pt x="1157" y="480"/>
                      <a:pt x="1157" y="480"/>
                    </a:cubicBezTo>
                    <a:cubicBezTo>
                      <a:pt x="1160" y="454"/>
                      <a:pt x="1160" y="454"/>
                      <a:pt x="1160" y="454"/>
                    </a:cubicBezTo>
                    <a:cubicBezTo>
                      <a:pt x="1144" y="458"/>
                      <a:pt x="1144" y="458"/>
                      <a:pt x="1144" y="458"/>
                    </a:cubicBezTo>
                    <a:cubicBezTo>
                      <a:pt x="1128" y="488"/>
                      <a:pt x="1128" y="488"/>
                      <a:pt x="1128" y="488"/>
                    </a:cubicBezTo>
                    <a:cubicBezTo>
                      <a:pt x="1112" y="460"/>
                      <a:pt x="1112" y="460"/>
                      <a:pt x="1112" y="460"/>
                    </a:cubicBezTo>
                    <a:cubicBezTo>
                      <a:pt x="1116" y="438"/>
                      <a:pt x="1116" y="438"/>
                      <a:pt x="1116" y="438"/>
                    </a:cubicBezTo>
                    <a:cubicBezTo>
                      <a:pt x="1099" y="415"/>
                      <a:pt x="1099" y="415"/>
                      <a:pt x="1099" y="415"/>
                    </a:cubicBezTo>
                    <a:cubicBezTo>
                      <a:pt x="1093" y="406"/>
                      <a:pt x="1093" y="406"/>
                      <a:pt x="1093" y="406"/>
                    </a:cubicBezTo>
                    <a:cubicBezTo>
                      <a:pt x="1069" y="400"/>
                      <a:pt x="1069" y="400"/>
                      <a:pt x="1069" y="400"/>
                    </a:cubicBezTo>
                    <a:cubicBezTo>
                      <a:pt x="1072" y="424"/>
                      <a:pt x="1072" y="424"/>
                      <a:pt x="1072" y="424"/>
                    </a:cubicBezTo>
                    <a:cubicBezTo>
                      <a:pt x="1097" y="446"/>
                      <a:pt x="1097" y="446"/>
                      <a:pt x="1097" y="446"/>
                    </a:cubicBezTo>
                    <a:cubicBezTo>
                      <a:pt x="1101" y="453"/>
                      <a:pt x="1101" y="453"/>
                      <a:pt x="1101" y="453"/>
                    </a:cubicBezTo>
                    <a:cubicBezTo>
                      <a:pt x="1094" y="455"/>
                      <a:pt x="1094" y="455"/>
                      <a:pt x="1094" y="455"/>
                    </a:cubicBezTo>
                    <a:cubicBezTo>
                      <a:pt x="1090" y="472"/>
                      <a:pt x="1090" y="472"/>
                      <a:pt x="1090" y="472"/>
                    </a:cubicBezTo>
                    <a:cubicBezTo>
                      <a:pt x="1075" y="474"/>
                      <a:pt x="1075" y="474"/>
                      <a:pt x="1075" y="474"/>
                    </a:cubicBezTo>
                    <a:cubicBezTo>
                      <a:pt x="1063" y="469"/>
                      <a:pt x="1063" y="469"/>
                      <a:pt x="1063" y="469"/>
                    </a:cubicBezTo>
                    <a:cubicBezTo>
                      <a:pt x="1058" y="457"/>
                      <a:pt x="1058" y="457"/>
                      <a:pt x="1058" y="457"/>
                    </a:cubicBezTo>
                    <a:cubicBezTo>
                      <a:pt x="1078" y="462"/>
                      <a:pt x="1078" y="462"/>
                      <a:pt x="1078" y="462"/>
                    </a:cubicBezTo>
                    <a:cubicBezTo>
                      <a:pt x="1085" y="456"/>
                      <a:pt x="1085" y="456"/>
                      <a:pt x="1085" y="456"/>
                    </a:cubicBezTo>
                    <a:cubicBezTo>
                      <a:pt x="1048" y="417"/>
                      <a:pt x="1048" y="417"/>
                      <a:pt x="1048" y="417"/>
                    </a:cubicBezTo>
                    <a:cubicBezTo>
                      <a:pt x="1047" y="403"/>
                      <a:pt x="1047" y="403"/>
                      <a:pt x="1047" y="403"/>
                    </a:cubicBezTo>
                    <a:cubicBezTo>
                      <a:pt x="1026" y="415"/>
                      <a:pt x="1026" y="415"/>
                      <a:pt x="1026" y="415"/>
                    </a:cubicBezTo>
                    <a:cubicBezTo>
                      <a:pt x="1009" y="407"/>
                      <a:pt x="1009" y="407"/>
                      <a:pt x="1009" y="407"/>
                    </a:cubicBezTo>
                    <a:cubicBezTo>
                      <a:pt x="973" y="437"/>
                      <a:pt x="973" y="437"/>
                      <a:pt x="973" y="437"/>
                    </a:cubicBezTo>
                    <a:cubicBezTo>
                      <a:pt x="965" y="449"/>
                      <a:pt x="965" y="449"/>
                      <a:pt x="965" y="449"/>
                    </a:cubicBezTo>
                    <a:cubicBezTo>
                      <a:pt x="947" y="447"/>
                      <a:pt x="947" y="447"/>
                      <a:pt x="947" y="447"/>
                    </a:cubicBezTo>
                    <a:cubicBezTo>
                      <a:pt x="921" y="441"/>
                      <a:pt x="921" y="441"/>
                      <a:pt x="921" y="441"/>
                    </a:cubicBezTo>
                    <a:cubicBezTo>
                      <a:pt x="907" y="430"/>
                      <a:pt x="907" y="430"/>
                      <a:pt x="907" y="430"/>
                    </a:cubicBezTo>
                    <a:cubicBezTo>
                      <a:pt x="910" y="399"/>
                      <a:pt x="910" y="399"/>
                      <a:pt x="910" y="399"/>
                    </a:cubicBezTo>
                    <a:cubicBezTo>
                      <a:pt x="919" y="385"/>
                      <a:pt x="919" y="385"/>
                      <a:pt x="919" y="385"/>
                    </a:cubicBezTo>
                    <a:cubicBezTo>
                      <a:pt x="946" y="385"/>
                      <a:pt x="946" y="385"/>
                      <a:pt x="946" y="385"/>
                    </a:cubicBezTo>
                    <a:cubicBezTo>
                      <a:pt x="974" y="398"/>
                      <a:pt x="974" y="398"/>
                      <a:pt x="974" y="398"/>
                    </a:cubicBezTo>
                    <a:cubicBezTo>
                      <a:pt x="981" y="383"/>
                      <a:pt x="981" y="383"/>
                      <a:pt x="981" y="383"/>
                    </a:cubicBezTo>
                    <a:cubicBezTo>
                      <a:pt x="969" y="377"/>
                      <a:pt x="969" y="377"/>
                      <a:pt x="969" y="377"/>
                    </a:cubicBezTo>
                    <a:cubicBezTo>
                      <a:pt x="979" y="353"/>
                      <a:pt x="979" y="353"/>
                      <a:pt x="979" y="353"/>
                    </a:cubicBezTo>
                    <a:cubicBezTo>
                      <a:pt x="1009" y="355"/>
                      <a:pt x="1009" y="355"/>
                      <a:pt x="1009" y="355"/>
                    </a:cubicBezTo>
                    <a:cubicBezTo>
                      <a:pt x="1036" y="332"/>
                      <a:pt x="1036" y="332"/>
                      <a:pt x="1036" y="332"/>
                    </a:cubicBezTo>
                    <a:cubicBezTo>
                      <a:pt x="1058" y="333"/>
                      <a:pt x="1058" y="333"/>
                      <a:pt x="1058" y="333"/>
                    </a:cubicBezTo>
                    <a:cubicBezTo>
                      <a:pt x="1076" y="340"/>
                      <a:pt x="1076" y="340"/>
                      <a:pt x="1076" y="340"/>
                    </a:cubicBezTo>
                    <a:cubicBezTo>
                      <a:pt x="1083" y="342"/>
                      <a:pt x="1083" y="342"/>
                      <a:pt x="1083" y="342"/>
                    </a:cubicBezTo>
                    <a:cubicBezTo>
                      <a:pt x="1085" y="314"/>
                      <a:pt x="1085" y="314"/>
                      <a:pt x="1085" y="314"/>
                    </a:cubicBezTo>
                    <a:cubicBezTo>
                      <a:pt x="1060" y="318"/>
                      <a:pt x="1060" y="318"/>
                      <a:pt x="1060" y="318"/>
                    </a:cubicBezTo>
                    <a:cubicBezTo>
                      <a:pt x="1057" y="296"/>
                      <a:pt x="1057" y="296"/>
                      <a:pt x="1057" y="296"/>
                    </a:cubicBezTo>
                    <a:cubicBezTo>
                      <a:pt x="1044" y="291"/>
                      <a:pt x="1044" y="291"/>
                      <a:pt x="1044" y="291"/>
                    </a:cubicBezTo>
                    <a:cubicBezTo>
                      <a:pt x="1045" y="277"/>
                      <a:pt x="1045" y="277"/>
                      <a:pt x="1045" y="277"/>
                    </a:cubicBezTo>
                    <a:cubicBezTo>
                      <a:pt x="1058" y="268"/>
                      <a:pt x="1058" y="268"/>
                      <a:pt x="1058" y="268"/>
                    </a:cubicBezTo>
                    <a:cubicBezTo>
                      <a:pt x="1086" y="263"/>
                      <a:pt x="1086" y="263"/>
                      <a:pt x="1086" y="263"/>
                    </a:cubicBezTo>
                    <a:cubicBezTo>
                      <a:pt x="1096" y="253"/>
                      <a:pt x="1096" y="253"/>
                      <a:pt x="1096" y="253"/>
                    </a:cubicBezTo>
                    <a:cubicBezTo>
                      <a:pt x="1017" y="144"/>
                      <a:pt x="901" y="61"/>
                      <a:pt x="760" y="28"/>
                    </a:cubicBezTo>
                    <a:cubicBezTo>
                      <a:pt x="760" y="28"/>
                      <a:pt x="759" y="28"/>
                      <a:pt x="759" y="28"/>
                    </a:cubicBezTo>
                    <a:cubicBezTo>
                      <a:pt x="636" y="0"/>
                      <a:pt x="514" y="13"/>
                      <a:pt x="406" y="59"/>
                    </a:cubicBezTo>
                    <a:cubicBezTo>
                      <a:pt x="434" y="66"/>
                      <a:pt x="434" y="66"/>
                      <a:pt x="434" y="66"/>
                    </a:cubicBezTo>
                    <a:cubicBezTo>
                      <a:pt x="445" y="75"/>
                      <a:pt x="445" y="75"/>
                      <a:pt x="445" y="75"/>
                    </a:cubicBezTo>
                    <a:cubicBezTo>
                      <a:pt x="468" y="86"/>
                      <a:pt x="468" y="86"/>
                      <a:pt x="468" y="86"/>
                    </a:cubicBezTo>
                    <a:cubicBezTo>
                      <a:pt x="467" y="96"/>
                      <a:pt x="467" y="96"/>
                      <a:pt x="467" y="96"/>
                    </a:cubicBezTo>
                    <a:cubicBezTo>
                      <a:pt x="505" y="106"/>
                      <a:pt x="505" y="106"/>
                      <a:pt x="505" y="106"/>
                    </a:cubicBezTo>
                    <a:cubicBezTo>
                      <a:pt x="502" y="93"/>
                      <a:pt x="502" y="93"/>
                      <a:pt x="502" y="93"/>
                    </a:cubicBezTo>
                    <a:cubicBezTo>
                      <a:pt x="469" y="84"/>
                      <a:pt x="469" y="84"/>
                      <a:pt x="469" y="84"/>
                    </a:cubicBezTo>
                    <a:cubicBezTo>
                      <a:pt x="479" y="78"/>
                      <a:pt x="479" y="78"/>
                      <a:pt x="479" y="78"/>
                    </a:cubicBezTo>
                    <a:cubicBezTo>
                      <a:pt x="478" y="69"/>
                      <a:pt x="478" y="69"/>
                      <a:pt x="478" y="69"/>
                    </a:cubicBezTo>
                    <a:cubicBezTo>
                      <a:pt x="448" y="62"/>
                      <a:pt x="448" y="62"/>
                      <a:pt x="448" y="62"/>
                    </a:cubicBezTo>
                    <a:cubicBezTo>
                      <a:pt x="486" y="45"/>
                      <a:pt x="486" y="45"/>
                      <a:pt x="486" y="45"/>
                    </a:cubicBezTo>
                    <a:cubicBezTo>
                      <a:pt x="518" y="52"/>
                      <a:pt x="518" y="52"/>
                      <a:pt x="518" y="52"/>
                    </a:cubicBezTo>
                    <a:cubicBezTo>
                      <a:pt x="528" y="76"/>
                      <a:pt x="528" y="76"/>
                      <a:pt x="528" y="76"/>
                    </a:cubicBezTo>
                    <a:cubicBezTo>
                      <a:pt x="553" y="83"/>
                      <a:pt x="553" y="83"/>
                      <a:pt x="553" y="83"/>
                    </a:cubicBezTo>
                    <a:cubicBezTo>
                      <a:pt x="571" y="72"/>
                      <a:pt x="571" y="72"/>
                      <a:pt x="571" y="72"/>
                    </a:cubicBezTo>
                    <a:cubicBezTo>
                      <a:pt x="581" y="80"/>
                      <a:pt x="581" y="80"/>
                      <a:pt x="581" y="80"/>
                    </a:cubicBezTo>
                    <a:cubicBezTo>
                      <a:pt x="555" y="96"/>
                      <a:pt x="555" y="96"/>
                      <a:pt x="555" y="96"/>
                    </a:cubicBezTo>
                    <a:cubicBezTo>
                      <a:pt x="555" y="96"/>
                      <a:pt x="527" y="89"/>
                      <a:pt x="528" y="90"/>
                    </a:cubicBezTo>
                    <a:cubicBezTo>
                      <a:pt x="530" y="90"/>
                      <a:pt x="526" y="110"/>
                      <a:pt x="526" y="110"/>
                    </a:cubicBezTo>
                    <a:cubicBezTo>
                      <a:pt x="561" y="117"/>
                      <a:pt x="561" y="117"/>
                      <a:pt x="561" y="117"/>
                    </a:cubicBezTo>
                    <a:cubicBezTo>
                      <a:pt x="567" y="108"/>
                      <a:pt x="567" y="108"/>
                      <a:pt x="567" y="108"/>
                    </a:cubicBezTo>
                    <a:cubicBezTo>
                      <a:pt x="591" y="112"/>
                      <a:pt x="591" y="112"/>
                      <a:pt x="591" y="112"/>
                    </a:cubicBezTo>
                    <a:cubicBezTo>
                      <a:pt x="597" y="99"/>
                      <a:pt x="597" y="99"/>
                      <a:pt x="597" y="99"/>
                    </a:cubicBezTo>
                    <a:cubicBezTo>
                      <a:pt x="583" y="94"/>
                      <a:pt x="583" y="94"/>
                      <a:pt x="583" y="94"/>
                    </a:cubicBezTo>
                    <a:cubicBezTo>
                      <a:pt x="591" y="82"/>
                      <a:pt x="591" y="82"/>
                      <a:pt x="591" y="82"/>
                    </a:cubicBezTo>
                    <a:cubicBezTo>
                      <a:pt x="602" y="81"/>
                      <a:pt x="602" y="81"/>
                      <a:pt x="602" y="81"/>
                    </a:cubicBezTo>
                    <a:cubicBezTo>
                      <a:pt x="639" y="92"/>
                      <a:pt x="639" y="92"/>
                      <a:pt x="639" y="92"/>
                    </a:cubicBezTo>
                    <a:cubicBezTo>
                      <a:pt x="614" y="106"/>
                      <a:pt x="614" y="106"/>
                      <a:pt x="614" y="106"/>
                    </a:cubicBezTo>
                    <a:cubicBezTo>
                      <a:pt x="614" y="121"/>
                      <a:pt x="614" y="121"/>
                      <a:pt x="614" y="121"/>
                    </a:cubicBezTo>
                    <a:cubicBezTo>
                      <a:pt x="635" y="129"/>
                      <a:pt x="635" y="129"/>
                      <a:pt x="635" y="129"/>
                    </a:cubicBezTo>
                    <a:cubicBezTo>
                      <a:pt x="639" y="103"/>
                      <a:pt x="639" y="103"/>
                      <a:pt x="639" y="103"/>
                    </a:cubicBezTo>
                    <a:cubicBezTo>
                      <a:pt x="662" y="97"/>
                      <a:pt x="662" y="97"/>
                      <a:pt x="662" y="97"/>
                    </a:cubicBezTo>
                    <a:cubicBezTo>
                      <a:pt x="700" y="101"/>
                      <a:pt x="700" y="101"/>
                      <a:pt x="700" y="101"/>
                    </a:cubicBezTo>
                    <a:cubicBezTo>
                      <a:pt x="737" y="129"/>
                      <a:pt x="737" y="129"/>
                      <a:pt x="737" y="129"/>
                    </a:cubicBezTo>
                    <a:cubicBezTo>
                      <a:pt x="747" y="136"/>
                      <a:pt x="747" y="136"/>
                      <a:pt x="747" y="136"/>
                    </a:cubicBezTo>
                    <a:cubicBezTo>
                      <a:pt x="742" y="156"/>
                      <a:pt x="742" y="156"/>
                      <a:pt x="742" y="156"/>
                    </a:cubicBezTo>
                    <a:cubicBezTo>
                      <a:pt x="758" y="164"/>
                      <a:pt x="758" y="164"/>
                      <a:pt x="758" y="164"/>
                    </a:cubicBezTo>
                    <a:cubicBezTo>
                      <a:pt x="746" y="178"/>
                      <a:pt x="746" y="178"/>
                      <a:pt x="746" y="178"/>
                    </a:cubicBezTo>
                    <a:cubicBezTo>
                      <a:pt x="727" y="174"/>
                      <a:pt x="727" y="174"/>
                      <a:pt x="727" y="174"/>
                    </a:cubicBezTo>
                    <a:cubicBezTo>
                      <a:pt x="722" y="173"/>
                      <a:pt x="722" y="173"/>
                      <a:pt x="722" y="173"/>
                    </a:cubicBezTo>
                    <a:cubicBezTo>
                      <a:pt x="711" y="189"/>
                      <a:pt x="711" y="189"/>
                      <a:pt x="711" y="189"/>
                    </a:cubicBezTo>
                    <a:cubicBezTo>
                      <a:pt x="660" y="164"/>
                      <a:pt x="660" y="164"/>
                      <a:pt x="660" y="164"/>
                    </a:cubicBezTo>
                    <a:cubicBezTo>
                      <a:pt x="707" y="151"/>
                      <a:pt x="707" y="151"/>
                      <a:pt x="707" y="151"/>
                    </a:cubicBezTo>
                    <a:cubicBezTo>
                      <a:pt x="694" y="134"/>
                      <a:pt x="694" y="134"/>
                      <a:pt x="694" y="134"/>
                    </a:cubicBezTo>
                    <a:cubicBezTo>
                      <a:pt x="657" y="130"/>
                      <a:pt x="657" y="130"/>
                      <a:pt x="657" y="130"/>
                    </a:cubicBezTo>
                    <a:cubicBezTo>
                      <a:pt x="653" y="132"/>
                      <a:pt x="653" y="132"/>
                      <a:pt x="653" y="132"/>
                    </a:cubicBezTo>
                    <a:cubicBezTo>
                      <a:pt x="653" y="132"/>
                      <a:pt x="653" y="132"/>
                      <a:pt x="653" y="132"/>
                    </a:cubicBezTo>
                    <a:cubicBezTo>
                      <a:pt x="652" y="133"/>
                      <a:pt x="652" y="133"/>
                      <a:pt x="652" y="133"/>
                    </a:cubicBezTo>
                    <a:cubicBezTo>
                      <a:pt x="639" y="141"/>
                      <a:pt x="639" y="141"/>
                      <a:pt x="639" y="141"/>
                    </a:cubicBezTo>
                    <a:cubicBezTo>
                      <a:pt x="621" y="139"/>
                      <a:pt x="621" y="139"/>
                      <a:pt x="621" y="139"/>
                    </a:cubicBezTo>
                    <a:cubicBezTo>
                      <a:pt x="620" y="148"/>
                      <a:pt x="620" y="148"/>
                      <a:pt x="620" y="148"/>
                    </a:cubicBezTo>
                    <a:cubicBezTo>
                      <a:pt x="626" y="152"/>
                      <a:pt x="626" y="152"/>
                      <a:pt x="626" y="152"/>
                    </a:cubicBezTo>
                    <a:cubicBezTo>
                      <a:pt x="625" y="155"/>
                      <a:pt x="625" y="155"/>
                      <a:pt x="625" y="155"/>
                    </a:cubicBezTo>
                    <a:cubicBezTo>
                      <a:pt x="610" y="153"/>
                      <a:pt x="610" y="153"/>
                      <a:pt x="610" y="153"/>
                    </a:cubicBezTo>
                    <a:cubicBezTo>
                      <a:pt x="607" y="161"/>
                      <a:pt x="607" y="161"/>
                      <a:pt x="607" y="161"/>
                    </a:cubicBezTo>
                    <a:cubicBezTo>
                      <a:pt x="594" y="159"/>
                      <a:pt x="594" y="159"/>
                      <a:pt x="594" y="159"/>
                    </a:cubicBezTo>
                    <a:cubicBezTo>
                      <a:pt x="595" y="142"/>
                      <a:pt x="595" y="142"/>
                      <a:pt x="595" y="142"/>
                    </a:cubicBezTo>
                    <a:cubicBezTo>
                      <a:pt x="569" y="144"/>
                      <a:pt x="569" y="144"/>
                      <a:pt x="569" y="144"/>
                    </a:cubicBezTo>
                    <a:cubicBezTo>
                      <a:pt x="512" y="161"/>
                      <a:pt x="512" y="161"/>
                      <a:pt x="512" y="161"/>
                    </a:cubicBezTo>
                    <a:cubicBezTo>
                      <a:pt x="513" y="183"/>
                      <a:pt x="513" y="183"/>
                      <a:pt x="513" y="183"/>
                    </a:cubicBezTo>
                    <a:cubicBezTo>
                      <a:pt x="525" y="195"/>
                      <a:pt x="525" y="195"/>
                      <a:pt x="525" y="195"/>
                    </a:cubicBezTo>
                    <a:cubicBezTo>
                      <a:pt x="552" y="206"/>
                      <a:pt x="552" y="206"/>
                      <a:pt x="552" y="206"/>
                    </a:cubicBezTo>
                    <a:cubicBezTo>
                      <a:pt x="545" y="237"/>
                      <a:pt x="545" y="237"/>
                      <a:pt x="545" y="237"/>
                    </a:cubicBezTo>
                    <a:cubicBezTo>
                      <a:pt x="558" y="238"/>
                      <a:pt x="558" y="238"/>
                      <a:pt x="558" y="238"/>
                    </a:cubicBezTo>
                    <a:cubicBezTo>
                      <a:pt x="576" y="216"/>
                      <a:pt x="576" y="216"/>
                      <a:pt x="576" y="216"/>
                    </a:cubicBezTo>
                    <a:cubicBezTo>
                      <a:pt x="607" y="214"/>
                      <a:pt x="607" y="214"/>
                      <a:pt x="607" y="214"/>
                    </a:cubicBezTo>
                    <a:cubicBezTo>
                      <a:pt x="616" y="176"/>
                      <a:pt x="616" y="176"/>
                      <a:pt x="616" y="176"/>
                    </a:cubicBezTo>
                    <a:cubicBezTo>
                      <a:pt x="635" y="167"/>
                      <a:pt x="635" y="167"/>
                      <a:pt x="635" y="167"/>
                    </a:cubicBezTo>
                    <a:cubicBezTo>
                      <a:pt x="673" y="186"/>
                      <a:pt x="673" y="186"/>
                      <a:pt x="673" y="186"/>
                    </a:cubicBezTo>
                    <a:cubicBezTo>
                      <a:pt x="664" y="210"/>
                      <a:pt x="664" y="210"/>
                      <a:pt x="664" y="210"/>
                    </a:cubicBezTo>
                    <a:cubicBezTo>
                      <a:pt x="675" y="213"/>
                      <a:pt x="675" y="213"/>
                      <a:pt x="675" y="213"/>
                    </a:cubicBezTo>
                    <a:cubicBezTo>
                      <a:pt x="708" y="205"/>
                      <a:pt x="708" y="205"/>
                      <a:pt x="708" y="205"/>
                    </a:cubicBezTo>
                    <a:cubicBezTo>
                      <a:pt x="702" y="238"/>
                      <a:pt x="702" y="238"/>
                      <a:pt x="702" y="238"/>
                    </a:cubicBezTo>
                    <a:cubicBezTo>
                      <a:pt x="710" y="247"/>
                      <a:pt x="710" y="247"/>
                      <a:pt x="710" y="247"/>
                    </a:cubicBezTo>
                    <a:cubicBezTo>
                      <a:pt x="720" y="256"/>
                      <a:pt x="720" y="256"/>
                      <a:pt x="720" y="256"/>
                    </a:cubicBezTo>
                    <a:cubicBezTo>
                      <a:pt x="714" y="276"/>
                      <a:pt x="714" y="276"/>
                      <a:pt x="714" y="276"/>
                    </a:cubicBezTo>
                    <a:cubicBezTo>
                      <a:pt x="703" y="277"/>
                      <a:pt x="703" y="277"/>
                      <a:pt x="703" y="277"/>
                    </a:cubicBezTo>
                    <a:cubicBezTo>
                      <a:pt x="700" y="290"/>
                      <a:pt x="700" y="290"/>
                      <a:pt x="700" y="290"/>
                    </a:cubicBezTo>
                    <a:cubicBezTo>
                      <a:pt x="714" y="302"/>
                      <a:pt x="714" y="302"/>
                      <a:pt x="714" y="302"/>
                    </a:cubicBezTo>
                    <a:cubicBezTo>
                      <a:pt x="711" y="315"/>
                      <a:pt x="711" y="315"/>
                      <a:pt x="711" y="315"/>
                    </a:cubicBezTo>
                    <a:cubicBezTo>
                      <a:pt x="703" y="314"/>
                      <a:pt x="703" y="314"/>
                      <a:pt x="703" y="314"/>
                    </a:cubicBezTo>
                    <a:cubicBezTo>
                      <a:pt x="703" y="313"/>
                      <a:pt x="703" y="313"/>
                      <a:pt x="703" y="313"/>
                    </a:cubicBezTo>
                    <a:cubicBezTo>
                      <a:pt x="695" y="309"/>
                      <a:pt x="695" y="309"/>
                      <a:pt x="695" y="309"/>
                    </a:cubicBezTo>
                    <a:cubicBezTo>
                      <a:pt x="675" y="297"/>
                      <a:pt x="675" y="297"/>
                      <a:pt x="675" y="297"/>
                    </a:cubicBezTo>
                    <a:cubicBezTo>
                      <a:pt x="676" y="286"/>
                      <a:pt x="676" y="286"/>
                      <a:pt x="676" y="286"/>
                    </a:cubicBezTo>
                    <a:cubicBezTo>
                      <a:pt x="676" y="286"/>
                      <a:pt x="676" y="286"/>
                      <a:pt x="676" y="286"/>
                    </a:cubicBezTo>
                    <a:cubicBezTo>
                      <a:pt x="686" y="282"/>
                      <a:pt x="686" y="282"/>
                      <a:pt x="686" y="282"/>
                    </a:cubicBezTo>
                    <a:cubicBezTo>
                      <a:pt x="688" y="273"/>
                      <a:pt x="688" y="273"/>
                      <a:pt x="688" y="273"/>
                    </a:cubicBezTo>
                    <a:cubicBezTo>
                      <a:pt x="679" y="268"/>
                      <a:pt x="679" y="268"/>
                      <a:pt x="679" y="268"/>
                    </a:cubicBezTo>
                    <a:cubicBezTo>
                      <a:pt x="675" y="276"/>
                      <a:pt x="675" y="276"/>
                      <a:pt x="675" y="276"/>
                    </a:cubicBezTo>
                    <a:cubicBezTo>
                      <a:pt x="657" y="275"/>
                      <a:pt x="657" y="275"/>
                      <a:pt x="657" y="275"/>
                    </a:cubicBezTo>
                    <a:cubicBezTo>
                      <a:pt x="655" y="274"/>
                      <a:pt x="655" y="274"/>
                      <a:pt x="655" y="274"/>
                    </a:cubicBezTo>
                    <a:cubicBezTo>
                      <a:pt x="655" y="275"/>
                      <a:pt x="655" y="275"/>
                      <a:pt x="655" y="275"/>
                    </a:cubicBezTo>
                    <a:cubicBezTo>
                      <a:pt x="649" y="274"/>
                      <a:pt x="649" y="274"/>
                      <a:pt x="649" y="274"/>
                    </a:cubicBezTo>
                    <a:cubicBezTo>
                      <a:pt x="646" y="264"/>
                      <a:pt x="646" y="264"/>
                      <a:pt x="646" y="264"/>
                    </a:cubicBezTo>
                    <a:cubicBezTo>
                      <a:pt x="641" y="260"/>
                      <a:pt x="641" y="260"/>
                      <a:pt x="641" y="260"/>
                    </a:cubicBezTo>
                    <a:cubicBezTo>
                      <a:pt x="629" y="257"/>
                      <a:pt x="629" y="257"/>
                      <a:pt x="629" y="257"/>
                    </a:cubicBezTo>
                    <a:cubicBezTo>
                      <a:pt x="623" y="260"/>
                      <a:pt x="623" y="260"/>
                      <a:pt x="623" y="260"/>
                    </a:cubicBezTo>
                    <a:cubicBezTo>
                      <a:pt x="620" y="270"/>
                      <a:pt x="620" y="270"/>
                      <a:pt x="620" y="270"/>
                    </a:cubicBezTo>
                    <a:cubicBezTo>
                      <a:pt x="630" y="276"/>
                      <a:pt x="630" y="276"/>
                      <a:pt x="630" y="276"/>
                    </a:cubicBezTo>
                    <a:cubicBezTo>
                      <a:pt x="640" y="280"/>
                      <a:pt x="640" y="280"/>
                      <a:pt x="640" y="280"/>
                    </a:cubicBezTo>
                    <a:cubicBezTo>
                      <a:pt x="637" y="281"/>
                      <a:pt x="637" y="281"/>
                      <a:pt x="637" y="281"/>
                    </a:cubicBezTo>
                    <a:cubicBezTo>
                      <a:pt x="626" y="289"/>
                      <a:pt x="626" y="289"/>
                      <a:pt x="626" y="289"/>
                    </a:cubicBezTo>
                    <a:cubicBezTo>
                      <a:pt x="623" y="283"/>
                      <a:pt x="623" y="283"/>
                      <a:pt x="623" y="283"/>
                    </a:cubicBezTo>
                    <a:cubicBezTo>
                      <a:pt x="614" y="278"/>
                      <a:pt x="614" y="278"/>
                      <a:pt x="614" y="278"/>
                    </a:cubicBezTo>
                    <a:cubicBezTo>
                      <a:pt x="584" y="296"/>
                      <a:pt x="584" y="296"/>
                      <a:pt x="584" y="296"/>
                    </a:cubicBezTo>
                    <a:cubicBezTo>
                      <a:pt x="587" y="299"/>
                      <a:pt x="587" y="299"/>
                      <a:pt x="587" y="299"/>
                    </a:cubicBezTo>
                    <a:cubicBezTo>
                      <a:pt x="545" y="311"/>
                      <a:pt x="545" y="311"/>
                      <a:pt x="545" y="311"/>
                    </a:cubicBezTo>
                    <a:cubicBezTo>
                      <a:pt x="503" y="339"/>
                      <a:pt x="503" y="339"/>
                      <a:pt x="503" y="339"/>
                    </a:cubicBezTo>
                    <a:cubicBezTo>
                      <a:pt x="497" y="354"/>
                      <a:pt x="497" y="354"/>
                      <a:pt x="497" y="354"/>
                    </a:cubicBezTo>
                    <a:cubicBezTo>
                      <a:pt x="457" y="369"/>
                      <a:pt x="457" y="369"/>
                      <a:pt x="457" y="369"/>
                    </a:cubicBezTo>
                    <a:cubicBezTo>
                      <a:pt x="436" y="382"/>
                      <a:pt x="436" y="382"/>
                      <a:pt x="436" y="382"/>
                    </a:cubicBezTo>
                    <a:cubicBezTo>
                      <a:pt x="430" y="417"/>
                      <a:pt x="430" y="417"/>
                      <a:pt x="430" y="417"/>
                    </a:cubicBezTo>
                    <a:cubicBezTo>
                      <a:pt x="409" y="400"/>
                      <a:pt x="409" y="400"/>
                      <a:pt x="409" y="400"/>
                    </a:cubicBezTo>
                    <a:cubicBezTo>
                      <a:pt x="414" y="380"/>
                      <a:pt x="414" y="380"/>
                      <a:pt x="414" y="380"/>
                    </a:cubicBezTo>
                    <a:cubicBezTo>
                      <a:pt x="348" y="365"/>
                      <a:pt x="348" y="365"/>
                      <a:pt x="348" y="365"/>
                    </a:cubicBezTo>
                    <a:cubicBezTo>
                      <a:pt x="310" y="374"/>
                      <a:pt x="310" y="374"/>
                      <a:pt x="310" y="374"/>
                    </a:cubicBezTo>
                    <a:cubicBezTo>
                      <a:pt x="288" y="398"/>
                      <a:pt x="288" y="398"/>
                      <a:pt x="288" y="398"/>
                    </a:cubicBezTo>
                    <a:cubicBezTo>
                      <a:pt x="278" y="419"/>
                      <a:pt x="278" y="419"/>
                      <a:pt x="278" y="419"/>
                    </a:cubicBezTo>
                    <a:cubicBezTo>
                      <a:pt x="282" y="442"/>
                      <a:pt x="282" y="442"/>
                      <a:pt x="282" y="442"/>
                    </a:cubicBezTo>
                    <a:cubicBezTo>
                      <a:pt x="308" y="451"/>
                      <a:pt x="308" y="451"/>
                      <a:pt x="308" y="451"/>
                    </a:cubicBezTo>
                    <a:cubicBezTo>
                      <a:pt x="358" y="433"/>
                      <a:pt x="358" y="433"/>
                      <a:pt x="358" y="433"/>
                    </a:cubicBezTo>
                    <a:cubicBezTo>
                      <a:pt x="358" y="448"/>
                      <a:pt x="358" y="448"/>
                      <a:pt x="358" y="448"/>
                    </a:cubicBezTo>
                    <a:cubicBezTo>
                      <a:pt x="339" y="469"/>
                      <a:pt x="339" y="469"/>
                      <a:pt x="339" y="469"/>
                    </a:cubicBezTo>
                    <a:cubicBezTo>
                      <a:pt x="371" y="482"/>
                      <a:pt x="371" y="482"/>
                      <a:pt x="371" y="482"/>
                    </a:cubicBezTo>
                    <a:cubicBezTo>
                      <a:pt x="362" y="533"/>
                      <a:pt x="362" y="533"/>
                      <a:pt x="362" y="533"/>
                    </a:cubicBezTo>
                    <a:cubicBezTo>
                      <a:pt x="405" y="551"/>
                      <a:pt x="405" y="551"/>
                      <a:pt x="405" y="551"/>
                    </a:cubicBezTo>
                    <a:cubicBezTo>
                      <a:pt x="441" y="525"/>
                      <a:pt x="441" y="525"/>
                      <a:pt x="441" y="525"/>
                    </a:cubicBezTo>
                    <a:cubicBezTo>
                      <a:pt x="474" y="540"/>
                      <a:pt x="474" y="540"/>
                      <a:pt x="474" y="540"/>
                    </a:cubicBezTo>
                    <a:cubicBezTo>
                      <a:pt x="482" y="559"/>
                      <a:pt x="482" y="559"/>
                      <a:pt x="482" y="559"/>
                    </a:cubicBezTo>
                    <a:cubicBezTo>
                      <a:pt x="515" y="565"/>
                      <a:pt x="515" y="565"/>
                      <a:pt x="515" y="565"/>
                    </a:cubicBezTo>
                    <a:cubicBezTo>
                      <a:pt x="519" y="556"/>
                      <a:pt x="519" y="556"/>
                      <a:pt x="519" y="556"/>
                    </a:cubicBezTo>
                    <a:cubicBezTo>
                      <a:pt x="535" y="569"/>
                      <a:pt x="535" y="569"/>
                      <a:pt x="535" y="569"/>
                    </a:cubicBezTo>
                    <a:cubicBezTo>
                      <a:pt x="548" y="605"/>
                      <a:pt x="548" y="605"/>
                      <a:pt x="548" y="605"/>
                    </a:cubicBezTo>
                    <a:cubicBezTo>
                      <a:pt x="583" y="614"/>
                      <a:pt x="583" y="614"/>
                      <a:pt x="583" y="614"/>
                    </a:cubicBezTo>
                    <a:cubicBezTo>
                      <a:pt x="591" y="640"/>
                      <a:pt x="591" y="640"/>
                      <a:pt x="591" y="640"/>
                    </a:cubicBezTo>
                    <a:cubicBezTo>
                      <a:pt x="586" y="668"/>
                      <a:pt x="586" y="668"/>
                      <a:pt x="586" y="668"/>
                    </a:cubicBezTo>
                    <a:cubicBezTo>
                      <a:pt x="609" y="683"/>
                      <a:pt x="609" y="683"/>
                      <a:pt x="609" y="683"/>
                    </a:cubicBezTo>
                    <a:cubicBezTo>
                      <a:pt x="622" y="692"/>
                      <a:pt x="622" y="692"/>
                      <a:pt x="622" y="692"/>
                    </a:cubicBezTo>
                    <a:cubicBezTo>
                      <a:pt x="671" y="704"/>
                      <a:pt x="671" y="704"/>
                      <a:pt x="671" y="704"/>
                    </a:cubicBezTo>
                    <a:cubicBezTo>
                      <a:pt x="680" y="731"/>
                      <a:pt x="680" y="731"/>
                      <a:pt x="680" y="731"/>
                    </a:cubicBezTo>
                    <a:cubicBezTo>
                      <a:pt x="700" y="743"/>
                      <a:pt x="700" y="743"/>
                      <a:pt x="700" y="743"/>
                    </a:cubicBezTo>
                    <a:cubicBezTo>
                      <a:pt x="691" y="761"/>
                      <a:pt x="691" y="761"/>
                      <a:pt x="691" y="761"/>
                    </a:cubicBezTo>
                    <a:cubicBezTo>
                      <a:pt x="660" y="786"/>
                      <a:pt x="660" y="786"/>
                      <a:pt x="660" y="786"/>
                    </a:cubicBezTo>
                    <a:cubicBezTo>
                      <a:pt x="638" y="852"/>
                      <a:pt x="638" y="852"/>
                      <a:pt x="638" y="852"/>
                    </a:cubicBezTo>
                    <a:cubicBezTo>
                      <a:pt x="612" y="864"/>
                      <a:pt x="612" y="864"/>
                      <a:pt x="612" y="864"/>
                    </a:cubicBezTo>
                    <a:cubicBezTo>
                      <a:pt x="580" y="855"/>
                      <a:pt x="580" y="855"/>
                      <a:pt x="580" y="855"/>
                    </a:cubicBezTo>
                    <a:cubicBezTo>
                      <a:pt x="565" y="872"/>
                      <a:pt x="565" y="872"/>
                      <a:pt x="565" y="872"/>
                    </a:cubicBezTo>
                    <a:cubicBezTo>
                      <a:pt x="565" y="872"/>
                      <a:pt x="565" y="872"/>
                      <a:pt x="565" y="872"/>
                    </a:cubicBezTo>
                    <a:cubicBezTo>
                      <a:pt x="565" y="908"/>
                      <a:pt x="565" y="908"/>
                      <a:pt x="565" y="908"/>
                    </a:cubicBezTo>
                    <a:cubicBezTo>
                      <a:pt x="555" y="917"/>
                      <a:pt x="555" y="917"/>
                      <a:pt x="555" y="917"/>
                    </a:cubicBezTo>
                    <a:cubicBezTo>
                      <a:pt x="520" y="945"/>
                      <a:pt x="520" y="945"/>
                      <a:pt x="520" y="945"/>
                    </a:cubicBezTo>
                    <a:cubicBezTo>
                      <a:pt x="504" y="963"/>
                      <a:pt x="504" y="963"/>
                      <a:pt x="504" y="963"/>
                    </a:cubicBezTo>
                    <a:cubicBezTo>
                      <a:pt x="467" y="971"/>
                      <a:pt x="467" y="971"/>
                      <a:pt x="467" y="971"/>
                    </a:cubicBezTo>
                    <a:cubicBezTo>
                      <a:pt x="445" y="969"/>
                      <a:pt x="445" y="969"/>
                      <a:pt x="445" y="969"/>
                    </a:cubicBezTo>
                    <a:cubicBezTo>
                      <a:pt x="442" y="978"/>
                      <a:pt x="442" y="978"/>
                      <a:pt x="442" y="978"/>
                    </a:cubicBezTo>
                    <a:cubicBezTo>
                      <a:pt x="456" y="986"/>
                      <a:pt x="456" y="986"/>
                      <a:pt x="456" y="986"/>
                    </a:cubicBezTo>
                    <a:cubicBezTo>
                      <a:pt x="452" y="996"/>
                      <a:pt x="452" y="996"/>
                      <a:pt x="452" y="996"/>
                    </a:cubicBezTo>
                    <a:cubicBezTo>
                      <a:pt x="435" y="1006"/>
                      <a:pt x="435" y="1006"/>
                      <a:pt x="435" y="1006"/>
                    </a:cubicBezTo>
                    <a:cubicBezTo>
                      <a:pt x="441" y="1018"/>
                      <a:pt x="441" y="1018"/>
                      <a:pt x="441" y="1018"/>
                    </a:cubicBezTo>
                    <a:cubicBezTo>
                      <a:pt x="457" y="1022"/>
                      <a:pt x="457" y="1022"/>
                      <a:pt x="457" y="1022"/>
                    </a:cubicBezTo>
                    <a:cubicBezTo>
                      <a:pt x="453" y="1035"/>
                      <a:pt x="453" y="1035"/>
                      <a:pt x="453" y="1035"/>
                    </a:cubicBezTo>
                    <a:cubicBezTo>
                      <a:pt x="446" y="1047"/>
                      <a:pt x="446" y="1047"/>
                      <a:pt x="446" y="1047"/>
                    </a:cubicBezTo>
                    <a:cubicBezTo>
                      <a:pt x="442" y="1056"/>
                      <a:pt x="442" y="1056"/>
                      <a:pt x="442" y="1056"/>
                    </a:cubicBezTo>
                    <a:cubicBezTo>
                      <a:pt x="462" y="1083"/>
                      <a:pt x="462" y="1083"/>
                      <a:pt x="462" y="1083"/>
                    </a:cubicBezTo>
                    <a:cubicBezTo>
                      <a:pt x="456" y="1093"/>
                      <a:pt x="456" y="1093"/>
                      <a:pt x="456" y="1093"/>
                    </a:cubicBezTo>
                    <a:cubicBezTo>
                      <a:pt x="423" y="1084"/>
                      <a:pt x="423" y="1084"/>
                      <a:pt x="423" y="1084"/>
                    </a:cubicBezTo>
                    <a:cubicBezTo>
                      <a:pt x="397" y="1048"/>
                      <a:pt x="397" y="1048"/>
                      <a:pt x="397" y="1048"/>
                    </a:cubicBezTo>
                    <a:cubicBezTo>
                      <a:pt x="382" y="996"/>
                      <a:pt x="382" y="996"/>
                      <a:pt x="382" y="996"/>
                    </a:cubicBezTo>
                    <a:cubicBezTo>
                      <a:pt x="395" y="954"/>
                      <a:pt x="395" y="954"/>
                      <a:pt x="395" y="954"/>
                    </a:cubicBezTo>
                    <a:cubicBezTo>
                      <a:pt x="382" y="923"/>
                      <a:pt x="382" y="923"/>
                      <a:pt x="382" y="923"/>
                    </a:cubicBezTo>
                    <a:cubicBezTo>
                      <a:pt x="400" y="881"/>
                      <a:pt x="400" y="881"/>
                      <a:pt x="400" y="881"/>
                    </a:cubicBezTo>
                    <a:cubicBezTo>
                      <a:pt x="389" y="875"/>
                      <a:pt x="389" y="875"/>
                      <a:pt x="389" y="875"/>
                    </a:cubicBezTo>
                    <a:cubicBezTo>
                      <a:pt x="411" y="779"/>
                      <a:pt x="411" y="779"/>
                      <a:pt x="411" y="779"/>
                    </a:cubicBezTo>
                    <a:cubicBezTo>
                      <a:pt x="411" y="779"/>
                      <a:pt x="384" y="747"/>
                      <a:pt x="382" y="747"/>
                    </a:cubicBezTo>
                    <a:cubicBezTo>
                      <a:pt x="381" y="746"/>
                      <a:pt x="366" y="739"/>
                      <a:pt x="366" y="739"/>
                    </a:cubicBezTo>
                    <a:cubicBezTo>
                      <a:pt x="367" y="720"/>
                      <a:pt x="367" y="720"/>
                      <a:pt x="367" y="720"/>
                    </a:cubicBezTo>
                    <a:cubicBezTo>
                      <a:pt x="337" y="657"/>
                      <a:pt x="337" y="657"/>
                      <a:pt x="337" y="657"/>
                    </a:cubicBezTo>
                    <a:cubicBezTo>
                      <a:pt x="346" y="639"/>
                      <a:pt x="346" y="639"/>
                      <a:pt x="346" y="639"/>
                    </a:cubicBezTo>
                    <a:cubicBezTo>
                      <a:pt x="354" y="608"/>
                      <a:pt x="354" y="608"/>
                      <a:pt x="354" y="608"/>
                    </a:cubicBezTo>
                    <a:cubicBezTo>
                      <a:pt x="388" y="594"/>
                      <a:pt x="388" y="594"/>
                      <a:pt x="388" y="594"/>
                    </a:cubicBezTo>
                    <a:cubicBezTo>
                      <a:pt x="392" y="559"/>
                      <a:pt x="392" y="559"/>
                      <a:pt x="392" y="559"/>
                    </a:cubicBezTo>
                    <a:cubicBezTo>
                      <a:pt x="350" y="546"/>
                      <a:pt x="350" y="546"/>
                      <a:pt x="350" y="546"/>
                    </a:cubicBezTo>
                    <a:cubicBezTo>
                      <a:pt x="326" y="500"/>
                      <a:pt x="326" y="500"/>
                      <a:pt x="326" y="500"/>
                    </a:cubicBezTo>
                    <a:cubicBezTo>
                      <a:pt x="303" y="488"/>
                      <a:pt x="303" y="488"/>
                      <a:pt x="303" y="488"/>
                    </a:cubicBezTo>
                    <a:cubicBezTo>
                      <a:pt x="289" y="481"/>
                      <a:pt x="289" y="481"/>
                      <a:pt x="289" y="481"/>
                    </a:cubicBezTo>
                    <a:cubicBezTo>
                      <a:pt x="294" y="468"/>
                      <a:pt x="294" y="468"/>
                      <a:pt x="294" y="468"/>
                    </a:cubicBezTo>
                    <a:cubicBezTo>
                      <a:pt x="275" y="461"/>
                      <a:pt x="275" y="461"/>
                      <a:pt x="275" y="461"/>
                    </a:cubicBezTo>
                    <a:cubicBezTo>
                      <a:pt x="273" y="469"/>
                      <a:pt x="273" y="469"/>
                      <a:pt x="273" y="469"/>
                    </a:cubicBezTo>
                    <a:cubicBezTo>
                      <a:pt x="227" y="445"/>
                      <a:pt x="227" y="445"/>
                      <a:pt x="227" y="445"/>
                    </a:cubicBezTo>
                    <a:cubicBezTo>
                      <a:pt x="214" y="411"/>
                      <a:pt x="214" y="411"/>
                      <a:pt x="214" y="411"/>
                    </a:cubicBezTo>
                    <a:cubicBezTo>
                      <a:pt x="226" y="398"/>
                      <a:pt x="226" y="398"/>
                      <a:pt x="226" y="398"/>
                    </a:cubicBezTo>
                    <a:cubicBezTo>
                      <a:pt x="205" y="346"/>
                      <a:pt x="205" y="346"/>
                      <a:pt x="205" y="346"/>
                    </a:cubicBezTo>
                    <a:cubicBezTo>
                      <a:pt x="208" y="312"/>
                      <a:pt x="208" y="312"/>
                      <a:pt x="208" y="312"/>
                    </a:cubicBezTo>
                    <a:cubicBezTo>
                      <a:pt x="195" y="309"/>
                      <a:pt x="195" y="309"/>
                      <a:pt x="195" y="309"/>
                    </a:cubicBezTo>
                    <a:cubicBezTo>
                      <a:pt x="192" y="342"/>
                      <a:pt x="192" y="342"/>
                      <a:pt x="192" y="342"/>
                    </a:cubicBezTo>
                    <a:cubicBezTo>
                      <a:pt x="206" y="380"/>
                      <a:pt x="206" y="380"/>
                      <a:pt x="206" y="380"/>
                    </a:cubicBezTo>
                    <a:cubicBezTo>
                      <a:pt x="200" y="392"/>
                      <a:pt x="200" y="392"/>
                      <a:pt x="200" y="392"/>
                    </a:cubicBezTo>
                    <a:cubicBezTo>
                      <a:pt x="183" y="385"/>
                      <a:pt x="183" y="385"/>
                      <a:pt x="183" y="385"/>
                    </a:cubicBezTo>
                    <a:cubicBezTo>
                      <a:pt x="169" y="342"/>
                      <a:pt x="169" y="342"/>
                      <a:pt x="169" y="342"/>
                    </a:cubicBezTo>
                    <a:cubicBezTo>
                      <a:pt x="180" y="298"/>
                      <a:pt x="180" y="298"/>
                      <a:pt x="180" y="298"/>
                    </a:cubicBezTo>
                    <a:cubicBezTo>
                      <a:pt x="159" y="281"/>
                      <a:pt x="159" y="281"/>
                      <a:pt x="159" y="281"/>
                    </a:cubicBezTo>
                    <a:cubicBezTo>
                      <a:pt x="166" y="249"/>
                      <a:pt x="166" y="249"/>
                      <a:pt x="166" y="249"/>
                    </a:cubicBezTo>
                    <a:cubicBezTo>
                      <a:pt x="122" y="310"/>
                      <a:pt x="89" y="380"/>
                      <a:pt x="71" y="458"/>
                    </a:cubicBezTo>
                    <a:cubicBezTo>
                      <a:pt x="0" y="766"/>
                      <a:pt x="193" y="1074"/>
                      <a:pt x="501" y="1146"/>
                    </a:cubicBezTo>
                    <a:cubicBezTo>
                      <a:pt x="501" y="1146"/>
                      <a:pt x="502" y="1146"/>
                      <a:pt x="502" y="1146"/>
                    </a:cubicBezTo>
                    <a:cubicBezTo>
                      <a:pt x="676" y="1186"/>
                      <a:pt x="850" y="1141"/>
                      <a:pt x="982" y="1039"/>
                    </a:cubicBezTo>
                    <a:cubicBezTo>
                      <a:pt x="963" y="1035"/>
                      <a:pt x="963" y="1035"/>
                      <a:pt x="963" y="1035"/>
                    </a:cubicBezTo>
                    <a:cubicBezTo>
                      <a:pt x="972" y="998"/>
                      <a:pt x="972" y="998"/>
                      <a:pt x="972" y="998"/>
                    </a:cubicBezTo>
                    <a:cubicBezTo>
                      <a:pt x="957" y="964"/>
                      <a:pt x="957" y="964"/>
                      <a:pt x="957" y="964"/>
                    </a:cubicBezTo>
                    <a:cubicBezTo>
                      <a:pt x="968" y="920"/>
                      <a:pt x="968" y="920"/>
                      <a:pt x="968" y="920"/>
                    </a:cubicBezTo>
                    <a:cubicBezTo>
                      <a:pt x="955" y="900"/>
                      <a:pt x="955" y="900"/>
                      <a:pt x="955" y="900"/>
                    </a:cubicBezTo>
                    <a:cubicBezTo>
                      <a:pt x="958" y="881"/>
                      <a:pt x="958" y="881"/>
                      <a:pt x="958" y="881"/>
                    </a:cubicBezTo>
                    <a:cubicBezTo>
                      <a:pt x="988" y="846"/>
                      <a:pt x="988" y="846"/>
                      <a:pt x="988" y="846"/>
                    </a:cubicBezTo>
                    <a:cubicBezTo>
                      <a:pt x="965" y="768"/>
                      <a:pt x="965" y="768"/>
                      <a:pt x="965" y="768"/>
                    </a:cubicBezTo>
                    <a:cubicBezTo>
                      <a:pt x="980" y="722"/>
                      <a:pt x="980" y="722"/>
                      <a:pt x="980" y="722"/>
                    </a:cubicBezTo>
                    <a:cubicBezTo>
                      <a:pt x="946" y="710"/>
                      <a:pt x="946" y="710"/>
                      <a:pt x="946" y="710"/>
                    </a:cubicBezTo>
                    <a:cubicBezTo>
                      <a:pt x="936" y="694"/>
                      <a:pt x="936" y="694"/>
                      <a:pt x="936" y="694"/>
                    </a:cubicBezTo>
                    <a:cubicBezTo>
                      <a:pt x="912" y="689"/>
                      <a:pt x="912" y="689"/>
                      <a:pt x="912" y="689"/>
                    </a:cubicBezTo>
                    <a:cubicBezTo>
                      <a:pt x="897" y="697"/>
                      <a:pt x="897" y="697"/>
                      <a:pt x="897" y="697"/>
                    </a:cubicBezTo>
                    <a:cubicBezTo>
                      <a:pt x="855" y="687"/>
                      <a:pt x="855" y="687"/>
                      <a:pt x="855" y="687"/>
                    </a:cubicBezTo>
                    <a:cubicBezTo>
                      <a:pt x="853" y="691"/>
                      <a:pt x="853" y="691"/>
                      <a:pt x="853" y="691"/>
                    </a:cubicBezTo>
                    <a:cubicBezTo>
                      <a:pt x="830" y="685"/>
                      <a:pt x="830" y="685"/>
                      <a:pt x="830" y="685"/>
                    </a:cubicBezTo>
                    <a:cubicBezTo>
                      <a:pt x="791" y="612"/>
                      <a:pt x="791" y="612"/>
                      <a:pt x="791" y="612"/>
                    </a:cubicBezTo>
                    <a:cubicBezTo>
                      <a:pt x="802" y="565"/>
                      <a:pt x="802" y="565"/>
                      <a:pt x="802" y="565"/>
                    </a:cubicBezTo>
                    <a:cubicBezTo>
                      <a:pt x="812" y="564"/>
                      <a:pt x="812" y="564"/>
                      <a:pt x="812" y="564"/>
                    </a:cubicBezTo>
                    <a:cubicBezTo>
                      <a:pt x="819" y="546"/>
                      <a:pt x="819" y="546"/>
                      <a:pt x="819" y="546"/>
                    </a:cubicBezTo>
                    <a:cubicBezTo>
                      <a:pt x="807" y="543"/>
                      <a:pt x="807" y="543"/>
                      <a:pt x="807" y="543"/>
                    </a:cubicBezTo>
                    <a:cubicBezTo>
                      <a:pt x="806" y="523"/>
                      <a:pt x="806" y="523"/>
                      <a:pt x="806" y="523"/>
                    </a:cubicBezTo>
                    <a:cubicBezTo>
                      <a:pt x="878" y="493"/>
                      <a:pt x="878" y="493"/>
                      <a:pt x="878" y="493"/>
                    </a:cubicBezTo>
                    <a:cubicBezTo>
                      <a:pt x="885" y="461"/>
                      <a:pt x="885" y="461"/>
                      <a:pt x="885" y="461"/>
                    </a:cubicBezTo>
                    <a:cubicBezTo>
                      <a:pt x="919" y="452"/>
                      <a:pt x="919" y="452"/>
                      <a:pt x="919" y="452"/>
                    </a:cubicBezTo>
                    <a:cubicBezTo>
                      <a:pt x="931" y="456"/>
                      <a:pt x="931" y="456"/>
                      <a:pt x="931" y="456"/>
                    </a:cubicBezTo>
                    <a:cubicBezTo>
                      <a:pt x="956" y="461"/>
                      <a:pt x="956" y="461"/>
                      <a:pt x="956" y="461"/>
                    </a:cubicBezTo>
                    <a:cubicBezTo>
                      <a:pt x="978" y="455"/>
                      <a:pt x="978" y="455"/>
                      <a:pt x="978" y="455"/>
                    </a:cubicBezTo>
                    <a:cubicBezTo>
                      <a:pt x="1042" y="465"/>
                      <a:pt x="1042" y="465"/>
                      <a:pt x="1042" y="465"/>
                    </a:cubicBezTo>
                    <a:cubicBezTo>
                      <a:pt x="1034" y="497"/>
                      <a:pt x="1034" y="497"/>
                      <a:pt x="1034" y="497"/>
                    </a:cubicBezTo>
                    <a:cubicBezTo>
                      <a:pt x="1081" y="521"/>
                      <a:pt x="1081" y="521"/>
                      <a:pt x="1081" y="521"/>
                    </a:cubicBezTo>
                    <a:cubicBezTo>
                      <a:pt x="1089" y="530"/>
                      <a:pt x="1089" y="530"/>
                      <a:pt x="1089" y="530"/>
                    </a:cubicBezTo>
                    <a:cubicBezTo>
                      <a:pt x="1098" y="532"/>
                      <a:pt x="1098" y="532"/>
                      <a:pt x="1098" y="532"/>
                    </a:cubicBezTo>
                    <a:cubicBezTo>
                      <a:pt x="1102" y="515"/>
                      <a:pt x="1102" y="515"/>
                      <a:pt x="1102" y="515"/>
                    </a:cubicBezTo>
                    <a:cubicBezTo>
                      <a:pt x="1131" y="519"/>
                      <a:pt x="1131" y="519"/>
                      <a:pt x="1131" y="519"/>
                    </a:cubicBezTo>
                    <a:cubicBezTo>
                      <a:pt x="1154" y="545"/>
                      <a:pt x="1154" y="545"/>
                      <a:pt x="1154" y="545"/>
                    </a:cubicBezTo>
                    <a:cubicBezTo>
                      <a:pt x="1198" y="556"/>
                      <a:pt x="1198" y="556"/>
                      <a:pt x="1198" y="556"/>
                    </a:cubicBezTo>
                    <a:cubicBezTo>
                      <a:pt x="1202" y="553"/>
                      <a:pt x="1202" y="553"/>
                      <a:pt x="1202" y="553"/>
                    </a:cubicBezTo>
                    <a:cubicBezTo>
                      <a:pt x="1201" y="537"/>
                      <a:pt x="1200" y="521"/>
                      <a:pt x="1197" y="506"/>
                    </a:cubicBezTo>
                    <a:moveTo>
                      <a:pt x="970" y="286"/>
                    </a:moveTo>
                    <a:cubicBezTo>
                      <a:pt x="977" y="279"/>
                      <a:pt x="977" y="279"/>
                      <a:pt x="977" y="279"/>
                    </a:cubicBezTo>
                    <a:cubicBezTo>
                      <a:pt x="996" y="279"/>
                      <a:pt x="996" y="279"/>
                      <a:pt x="996" y="279"/>
                    </a:cubicBezTo>
                    <a:cubicBezTo>
                      <a:pt x="996" y="303"/>
                      <a:pt x="996" y="303"/>
                      <a:pt x="996" y="303"/>
                    </a:cubicBezTo>
                    <a:cubicBezTo>
                      <a:pt x="1002" y="321"/>
                      <a:pt x="1002" y="321"/>
                      <a:pt x="1002" y="321"/>
                    </a:cubicBezTo>
                    <a:cubicBezTo>
                      <a:pt x="1007" y="330"/>
                      <a:pt x="1007" y="330"/>
                      <a:pt x="1007" y="330"/>
                    </a:cubicBezTo>
                    <a:cubicBezTo>
                      <a:pt x="1018" y="337"/>
                      <a:pt x="1018" y="337"/>
                      <a:pt x="1018" y="337"/>
                    </a:cubicBezTo>
                    <a:cubicBezTo>
                      <a:pt x="1003" y="348"/>
                      <a:pt x="1003" y="348"/>
                      <a:pt x="1003" y="348"/>
                    </a:cubicBezTo>
                    <a:cubicBezTo>
                      <a:pt x="981" y="345"/>
                      <a:pt x="981" y="345"/>
                      <a:pt x="981" y="345"/>
                    </a:cubicBezTo>
                    <a:cubicBezTo>
                      <a:pt x="965" y="341"/>
                      <a:pt x="965" y="341"/>
                      <a:pt x="965" y="341"/>
                    </a:cubicBezTo>
                    <a:cubicBezTo>
                      <a:pt x="971" y="322"/>
                      <a:pt x="971" y="322"/>
                      <a:pt x="971" y="322"/>
                    </a:cubicBezTo>
                    <a:cubicBezTo>
                      <a:pt x="986" y="323"/>
                      <a:pt x="986" y="323"/>
                      <a:pt x="986" y="323"/>
                    </a:cubicBezTo>
                    <a:cubicBezTo>
                      <a:pt x="986" y="313"/>
                      <a:pt x="986" y="313"/>
                      <a:pt x="986" y="313"/>
                    </a:cubicBezTo>
                    <a:cubicBezTo>
                      <a:pt x="976" y="303"/>
                      <a:pt x="976" y="303"/>
                      <a:pt x="976" y="303"/>
                    </a:cubicBezTo>
                    <a:cubicBezTo>
                      <a:pt x="968" y="294"/>
                      <a:pt x="968" y="294"/>
                      <a:pt x="968" y="294"/>
                    </a:cubicBezTo>
                    <a:cubicBezTo>
                      <a:pt x="970" y="286"/>
                      <a:pt x="970" y="286"/>
                      <a:pt x="970" y="286"/>
                    </a:cubicBezTo>
                    <a:moveTo>
                      <a:pt x="932" y="313"/>
                    </a:moveTo>
                    <a:cubicBezTo>
                      <a:pt x="947" y="298"/>
                      <a:pt x="947" y="298"/>
                      <a:pt x="947" y="298"/>
                    </a:cubicBezTo>
                    <a:cubicBezTo>
                      <a:pt x="963" y="298"/>
                      <a:pt x="963" y="298"/>
                      <a:pt x="963" y="298"/>
                    </a:cubicBezTo>
                    <a:cubicBezTo>
                      <a:pt x="973" y="305"/>
                      <a:pt x="973" y="305"/>
                      <a:pt x="973" y="305"/>
                    </a:cubicBezTo>
                    <a:cubicBezTo>
                      <a:pt x="969" y="317"/>
                      <a:pt x="969" y="317"/>
                      <a:pt x="969" y="317"/>
                    </a:cubicBezTo>
                    <a:cubicBezTo>
                      <a:pt x="942" y="328"/>
                      <a:pt x="942" y="328"/>
                      <a:pt x="942" y="328"/>
                    </a:cubicBezTo>
                    <a:cubicBezTo>
                      <a:pt x="929" y="325"/>
                      <a:pt x="929" y="325"/>
                      <a:pt x="929" y="325"/>
                    </a:cubicBezTo>
                    <a:cubicBezTo>
                      <a:pt x="932" y="313"/>
                      <a:pt x="932" y="313"/>
                      <a:pt x="932" y="313"/>
                    </a:cubicBezTo>
                    <a:moveTo>
                      <a:pt x="627" y="301"/>
                    </a:moveTo>
                    <a:cubicBezTo>
                      <a:pt x="643" y="305"/>
                      <a:pt x="643" y="305"/>
                      <a:pt x="643" y="305"/>
                    </a:cubicBezTo>
                    <a:cubicBezTo>
                      <a:pt x="648" y="297"/>
                      <a:pt x="648" y="297"/>
                      <a:pt x="648" y="297"/>
                    </a:cubicBezTo>
                    <a:cubicBezTo>
                      <a:pt x="654" y="298"/>
                      <a:pt x="654" y="298"/>
                      <a:pt x="654" y="298"/>
                    </a:cubicBezTo>
                    <a:cubicBezTo>
                      <a:pt x="661" y="301"/>
                      <a:pt x="661" y="301"/>
                      <a:pt x="661" y="301"/>
                    </a:cubicBezTo>
                    <a:cubicBezTo>
                      <a:pt x="657" y="307"/>
                      <a:pt x="657" y="307"/>
                      <a:pt x="657" y="307"/>
                    </a:cubicBezTo>
                    <a:cubicBezTo>
                      <a:pt x="649" y="306"/>
                      <a:pt x="649" y="306"/>
                      <a:pt x="649" y="306"/>
                    </a:cubicBezTo>
                    <a:cubicBezTo>
                      <a:pt x="645" y="313"/>
                      <a:pt x="645" y="313"/>
                      <a:pt x="645" y="313"/>
                    </a:cubicBezTo>
                    <a:cubicBezTo>
                      <a:pt x="638" y="316"/>
                      <a:pt x="638" y="316"/>
                      <a:pt x="638" y="316"/>
                    </a:cubicBezTo>
                    <a:cubicBezTo>
                      <a:pt x="628" y="314"/>
                      <a:pt x="628" y="314"/>
                      <a:pt x="628" y="314"/>
                    </a:cubicBezTo>
                    <a:cubicBezTo>
                      <a:pt x="628" y="312"/>
                      <a:pt x="629" y="310"/>
                      <a:pt x="629" y="310"/>
                    </a:cubicBezTo>
                    <a:cubicBezTo>
                      <a:pt x="625" y="309"/>
                      <a:pt x="625" y="309"/>
                      <a:pt x="625" y="309"/>
                    </a:cubicBezTo>
                    <a:cubicBezTo>
                      <a:pt x="627" y="301"/>
                      <a:pt x="627" y="301"/>
                      <a:pt x="627" y="301"/>
                    </a:cubicBezTo>
                    <a:moveTo>
                      <a:pt x="601" y="310"/>
                    </a:moveTo>
                    <a:cubicBezTo>
                      <a:pt x="603" y="302"/>
                      <a:pt x="603" y="302"/>
                      <a:pt x="603" y="302"/>
                    </a:cubicBezTo>
                    <a:cubicBezTo>
                      <a:pt x="610" y="297"/>
                      <a:pt x="610" y="297"/>
                      <a:pt x="610" y="297"/>
                    </a:cubicBezTo>
                    <a:cubicBezTo>
                      <a:pt x="616" y="304"/>
                      <a:pt x="616" y="304"/>
                      <a:pt x="616" y="304"/>
                    </a:cubicBezTo>
                    <a:cubicBezTo>
                      <a:pt x="613" y="312"/>
                      <a:pt x="613" y="312"/>
                      <a:pt x="613" y="312"/>
                    </a:cubicBezTo>
                    <a:cubicBezTo>
                      <a:pt x="601" y="310"/>
                      <a:pt x="601" y="310"/>
                      <a:pt x="601" y="31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sp>
            <p:nvSpPr>
              <p:cNvPr id="57" name="Freeform 43"/>
              <p:cNvSpPr>
                <a:spLocks/>
              </p:cNvSpPr>
              <p:nvPr/>
            </p:nvSpPr>
            <p:spPr bwMode="auto">
              <a:xfrm>
                <a:off x="818606" y="2306301"/>
                <a:ext cx="612902" cy="1228971"/>
              </a:xfrm>
              <a:custGeom>
                <a:avLst/>
                <a:gdLst>
                  <a:gd name="T0" fmla="*/ 819544 w 462"/>
                  <a:gd name="T1" fmla="*/ 0 h 926"/>
                  <a:gd name="T2" fmla="*/ 322315 w 462"/>
                  <a:gd name="T3" fmla="*/ 518913 h 926"/>
                  <a:gd name="T4" fmla="*/ 21619 w 462"/>
                  <a:gd name="T5" fmla="*/ 1138070 h 926"/>
                  <a:gd name="T6" fmla="*/ 485437 w 462"/>
                  <a:gd name="T7" fmla="*/ 1578359 h 926"/>
                  <a:gd name="T8" fmla="*/ 579773 w 462"/>
                  <a:gd name="T9" fmla="*/ 778369 h 926"/>
                  <a:gd name="T10" fmla="*/ 862781 w 462"/>
                  <a:gd name="T11" fmla="*/ 338079 h 926"/>
                  <a:gd name="T12" fmla="*/ 866712 w 462"/>
                  <a:gd name="T13" fmla="*/ 328251 h 926"/>
                  <a:gd name="T14" fmla="*/ 896192 w 462"/>
                  <a:gd name="T15" fmla="*/ 123831 h 926"/>
                  <a:gd name="T16" fmla="*/ 819544 w 462"/>
                  <a:gd name="T17" fmla="*/ 0 h 9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2" h="926">
                    <a:moveTo>
                      <a:pt x="417" y="0"/>
                    </a:moveTo>
                    <a:cubicBezTo>
                      <a:pt x="417" y="0"/>
                      <a:pt x="328" y="118"/>
                      <a:pt x="164" y="264"/>
                    </a:cubicBezTo>
                    <a:cubicBezTo>
                      <a:pt x="0" y="409"/>
                      <a:pt x="11" y="579"/>
                      <a:pt x="11" y="579"/>
                    </a:cubicBezTo>
                    <a:cubicBezTo>
                      <a:pt x="11" y="579"/>
                      <a:pt x="89" y="926"/>
                      <a:pt x="247" y="803"/>
                    </a:cubicBezTo>
                    <a:cubicBezTo>
                      <a:pt x="367" y="709"/>
                      <a:pt x="323" y="494"/>
                      <a:pt x="295" y="396"/>
                    </a:cubicBezTo>
                    <a:cubicBezTo>
                      <a:pt x="374" y="301"/>
                      <a:pt x="417" y="228"/>
                      <a:pt x="439" y="172"/>
                    </a:cubicBezTo>
                    <a:cubicBezTo>
                      <a:pt x="440" y="170"/>
                      <a:pt x="440" y="169"/>
                      <a:pt x="441" y="167"/>
                    </a:cubicBezTo>
                    <a:cubicBezTo>
                      <a:pt x="460" y="123"/>
                      <a:pt x="462" y="89"/>
                      <a:pt x="456" y="63"/>
                    </a:cubicBezTo>
                    <a:cubicBezTo>
                      <a:pt x="448" y="15"/>
                      <a:pt x="417" y="0"/>
                      <a:pt x="417" y="0"/>
                    </a:cubicBezTo>
                    <a:close/>
                  </a:path>
                </a:pathLst>
              </a:custGeom>
              <a:solidFill>
                <a:srgbClr val="F3D2B0"/>
              </a:solidFill>
              <a:ln w="9525">
                <a:noFill/>
                <a:round/>
                <a:headEnd/>
                <a:tailEnd/>
              </a:ln>
            </p:spPr>
            <p:txBody>
              <a:bodyPr/>
              <a:lstStyle/>
              <a:p>
                <a:endParaRPr lang="zh-CN" altLang="en-US"/>
              </a:p>
            </p:txBody>
          </p:sp>
        </p:grpSp>
      </p:grpSp>
      <p:sp>
        <p:nvSpPr>
          <p:cNvPr id="3" name="矩形 2"/>
          <p:cNvSpPr/>
          <p:nvPr/>
        </p:nvSpPr>
        <p:spPr>
          <a:xfrm>
            <a:off x="3402892" y="833768"/>
            <a:ext cx="813430" cy="369332"/>
          </a:xfrm>
          <a:prstGeom prst="rect">
            <a:avLst/>
          </a:prstGeom>
        </p:spPr>
        <p:txBody>
          <a:bodyPr wrap="square">
            <a:spAutoFit/>
          </a:bodyPr>
          <a:lstStyle/>
          <a:p>
            <a:r>
              <a:rPr lang="zh-CN" altLang="en-US" b="1" dirty="0">
                <a:solidFill>
                  <a:schemeClr val="accent5"/>
                </a:solidFill>
              </a:rPr>
              <a:t>优点</a:t>
            </a:r>
            <a:r>
              <a:rPr lang="zh-CN" altLang="en-US" b="1" dirty="0" smtClean="0">
                <a:solidFill>
                  <a:schemeClr val="accent5"/>
                </a:solidFill>
              </a:rPr>
              <a:t>：</a:t>
            </a:r>
            <a:endParaRPr lang="zh-CN" altLang="en-US" b="1" dirty="0">
              <a:solidFill>
                <a:schemeClr val="accent5"/>
              </a:solidFill>
            </a:endParaRPr>
          </a:p>
        </p:txBody>
      </p:sp>
      <p:sp>
        <p:nvSpPr>
          <p:cNvPr id="58" name="Shape 2009"/>
          <p:cNvSpPr/>
          <p:nvPr/>
        </p:nvSpPr>
        <p:spPr>
          <a:xfrm>
            <a:off x="3665115" y="3199651"/>
            <a:ext cx="100534" cy="10057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3924225" y="1349626"/>
            <a:ext cx="4068452" cy="307777"/>
          </a:xfrm>
          <a:prstGeom prst="rect">
            <a:avLst/>
          </a:prstGeom>
        </p:spPr>
        <p:txBody>
          <a:bodyPr wrap="square">
            <a:spAutoFit/>
          </a:bodyPr>
          <a:lstStyle/>
          <a:p>
            <a:r>
              <a:rPr lang="zh-CN" altLang="zh-CN" sz="1400" dirty="0"/>
              <a:t>该系统界面简洁、具有统一风格</a:t>
            </a:r>
            <a:endParaRPr lang="zh-CN" altLang="en-US" sz="1400" dirty="0"/>
          </a:p>
        </p:txBody>
      </p:sp>
      <p:sp>
        <p:nvSpPr>
          <p:cNvPr id="5" name="矩形 4"/>
          <p:cNvSpPr/>
          <p:nvPr/>
        </p:nvSpPr>
        <p:spPr>
          <a:xfrm>
            <a:off x="3924733" y="1781674"/>
            <a:ext cx="4572000" cy="307777"/>
          </a:xfrm>
          <a:prstGeom prst="rect">
            <a:avLst/>
          </a:prstGeom>
        </p:spPr>
        <p:txBody>
          <a:bodyPr>
            <a:spAutoFit/>
          </a:bodyPr>
          <a:lstStyle/>
          <a:p>
            <a:r>
              <a:rPr lang="zh-CN" altLang="zh-CN" sz="1400" dirty="0"/>
              <a:t>系统操作简单</a:t>
            </a:r>
            <a:r>
              <a:rPr lang="zh-CN" altLang="zh-CN" sz="1400" dirty="0" smtClean="0"/>
              <a:t>方便</a:t>
            </a:r>
            <a:endParaRPr lang="zh-CN" altLang="en-US" sz="1400" dirty="0"/>
          </a:p>
        </p:txBody>
      </p:sp>
      <p:sp>
        <p:nvSpPr>
          <p:cNvPr id="59" name="Shape 2009"/>
          <p:cNvSpPr/>
          <p:nvPr/>
        </p:nvSpPr>
        <p:spPr>
          <a:xfrm>
            <a:off x="3798358" y="1882719"/>
            <a:ext cx="100534" cy="10057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3757902" y="3093440"/>
            <a:ext cx="4572000" cy="523220"/>
          </a:xfrm>
          <a:prstGeom prst="rect">
            <a:avLst/>
          </a:prstGeom>
        </p:spPr>
        <p:txBody>
          <a:bodyPr>
            <a:spAutoFit/>
          </a:bodyPr>
          <a:lstStyle/>
          <a:p>
            <a:r>
              <a:rPr lang="zh-CN" altLang="zh-CN" sz="1400" dirty="0"/>
              <a:t>作为一个在线课程学习与考评系统，已经实现的功能还比较单一，功能需要进一步</a:t>
            </a:r>
            <a:r>
              <a:rPr lang="zh-CN" altLang="zh-CN" sz="1400" dirty="0" smtClean="0"/>
              <a:t>扩展</a:t>
            </a:r>
            <a:r>
              <a:rPr lang="zh-CN" altLang="en-US" sz="1400" dirty="0" smtClean="0"/>
              <a:t>。</a:t>
            </a:r>
            <a:endParaRPr lang="zh-CN" altLang="en-US" sz="1400" dirty="0"/>
          </a:p>
        </p:txBody>
      </p:sp>
      <p:sp>
        <p:nvSpPr>
          <p:cNvPr id="7" name="矩形 6"/>
          <p:cNvSpPr/>
          <p:nvPr/>
        </p:nvSpPr>
        <p:spPr>
          <a:xfrm>
            <a:off x="3419872" y="2664596"/>
            <a:ext cx="881973" cy="369332"/>
          </a:xfrm>
          <a:prstGeom prst="rect">
            <a:avLst/>
          </a:prstGeom>
        </p:spPr>
        <p:txBody>
          <a:bodyPr wrap="none">
            <a:spAutoFit/>
          </a:bodyPr>
          <a:lstStyle/>
          <a:p>
            <a:r>
              <a:rPr lang="zh-CN" altLang="en-US" b="1" dirty="0">
                <a:solidFill>
                  <a:schemeClr val="accent5"/>
                </a:solidFill>
              </a:rPr>
              <a:t>缺点</a:t>
            </a:r>
            <a:r>
              <a:rPr lang="zh-CN" altLang="en-US" b="1" dirty="0" smtClean="0">
                <a:solidFill>
                  <a:schemeClr val="accent5"/>
                </a:solidFill>
              </a:rPr>
              <a:t>：</a:t>
            </a:r>
            <a:endParaRPr lang="zh-CN" altLang="en-US" b="1" dirty="0">
              <a:solidFill>
                <a:schemeClr val="accent5"/>
              </a:solidFill>
            </a:endParaRPr>
          </a:p>
        </p:txBody>
      </p:sp>
      <p:sp>
        <p:nvSpPr>
          <p:cNvPr id="38" name="Shape 2009"/>
          <p:cNvSpPr/>
          <p:nvPr/>
        </p:nvSpPr>
        <p:spPr>
          <a:xfrm>
            <a:off x="3798358" y="1468375"/>
            <a:ext cx="100534" cy="10057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Shape 2009"/>
          <p:cNvSpPr/>
          <p:nvPr/>
        </p:nvSpPr>
        <p:spPr>
          <a:xfrm>
            <a:off x="3798358" y="2382060"/>
            <a:ext cx="100534" cy="10057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3924733" y="2229699"/>
            <a:ext cx="2267070" cy="307777"/>
          </a:xfrm>
          <a:prstGeom prst="rect">
            <a:avLst/>
          </a:prstGeom>
        </p:spPr>
        <p:txBody>
          <a:bodyPr wrap="square">
            <a:spAutoFit/>
          </a:bodyPr>
          <a:lstStyle/>
          <a:p>
            <a:r>
              <a:rPr lang="zh-CN" altLang="zh-CN" sz="1400" dirty="0"/>
              <a:t>系统的基本功能全部实现</a:t>
            </a:r>
            <a:endParaRPr lang="zh-CN" altLang="en-US" sz="1400" dirty="0"/>
          </a:p>
        </p:txBody>
      </p:sp>
      <p:sp>
        <p:nvSpPr>
          <p:cNvPr id="39" name="Shape 2009"/>
          <p:cNvSpPr/>
          <p:nvPr/>
        </p:nvSpPr>
        <p:spPr>
          <a:xfrm>
            <a:off x="3665115" y="3678456"/>
            <a:ext cx="100534" cy="10057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39"/>
          <p:cNvSpPr/>
          <p:nvPr/>
        </p:nvSpPr>
        <p:spPr>
          <a:xfrm>
            <a:off x="3757902" y="3572245"/>
            <a:ext cx="4572000" cy="523220"/>
          </a:xfrm>
          <a:prstGeom prst="rect">
            <a:avLst/>
          </a:prstGeom>
        </p:spPr>
        <p:txBody>
          <a:bodyPr>
            <a:spAutoFit/>
          </a:bodyPr>
          <a:lstStyle/>
          <a:p>
            <a:r>
              <a:rPr lang="zh-CN" altLang="zh-CN" sz="1400" dirty="0"/>
              <a:t>用户的体验</a:t>
            </a:r>
            <a:r>
              <a:rPr lang="zh-CN" altLang="zh-CN" sz="1400" dirty="0" smtClean="0"/>
              <a:t>感不</a:t>
            </a:r>
            <a:r>
              <a:rPr lang="zh-CN" altLang="zh-CN" sz="1400" dirty="0"/>
              <a:t>太好，</a:t>
            </a:r>
            <a:r>
              <a:rPr lang="zh-CN" altLang="zh-CN" sz="1400" dirty="0" smtClean="0"/>
              <a:t>用户上</a:t>
            </a:r>
            <a:r>
              <a:rPr lang="zh-CN" altLang="zh-CN" sz="1400" dirty="0"/>
              <a:t>传资料的时候等候的时间可能较长，待进一步改善。</a:t>
            </a:r>
            <a:endParaRPr lang="zh-CN" altLang="en-US" sz="1400" dirty="0"/>
          </a:p>
        </p:txBody>
      </p:sp>
    </p:spTree>
    <p:extLst>
      <p:ext uri="{BB962C8B-B14F-4D97-AF65-F5344CB8AC3E}">
        <p14:creationId xmlns:p14="http://schemas.microsoft.com/office/powerpoint/2010/main" val="3907034428"/>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p:cNvSpPr>
            <a:spLocks/>
          </p:cNvSpPr>
          <p:nvPr/>
        </p:nvSpPr>
        <p:spPr bwMode="auto">
          <a:xfrm>
            <a:off x="1655676" y="1240396"/>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0" name="矩形 49"/>
          <p:cNvSpPr/>
          <p:nvPr/>
        </p:nvSpPr>
        <p:spPr>
          <a:xfrm>
            <a:off x="4517361" y="1708448"/>
            <a:ext cx="3763051" cy="330860"/>
          </a:xfrm>
          <a:prstGeom prst="rect">
            <a:avLst/>
          </a:prstGeom>
        </p:spPr>
        <p:txBody>
          <a:bodyPr wrap="square" lIns="68580" tIns="34290" rIns="68580" bIns="34290">
            <a:spAutoFit/>
          </a:bodyPr>
          <a:lstStyle/>
          <a:p>
            <a:pPr>
              <a:defRPr/>
            </a:pPr>
            <a:r>
              <a:rPr lang="en-US" altLang="zh-CN" sz="1700" b="1" kern="100" dirty="0" smtClean="0">
                <a:solidFill>
                  <a:schemeClr val="tx1">
                    <a:lumMod val="50000"/>
                    <a:lumOff val="50000"/>
                  </a:schemeClr>
                </a:solidFill>
                <a:latin typeface="新宋体" pitchFamily="49" charset="-122"/>
                <a:ea typeface="新宋体" pitchFamily="49" charset="-122"/>
                <a:cs typeface="Times New Roman" panose="02020603050405020304" pitchFamily="18" charset="0"/>
              </a:rPr>
              <a:t>01 / </a:t>
            </a:r>
            <a:r>
              <a:rPr lang="zh-CN" altLang="en-US" sz="1700" b="1" kern="100" dirty="0" smtClean="0">
                <a:solidFill>
                  <a:schemeClr val="tx1">
                    <a:lumMod val="50000"/>
                    <a:lumOff val="50000"/>
                  </a:schemeClr>
                </a:solidFill>
                <a:latin typeface="新宋体" pitchFamily="49" charset="-122"/>
                <a:ea typeface="新宋体" pitchFamily="49" charset="-122"/>
                <a:cs typeface="Times New Roman" panose="02020603050405020304" pitchFamily="18" charset="0"/>
              </a:rPr>
              <a:t>项目介绍</a:t>
            </a:r>
            <a:endParaRPr lang="zh-CN" altLang="zh-CN" sz="1700" b="1" kern="100" dirty="0">
              <a:solidFill>
                <a:schemeClr val="tx1">
                  <a:lumMod val="50000"/>
                  <a:lumOff val="50000"/>
                </a:schemeClr>
              </a:solidFill>
              <a:latin typeface="新宋体" pitchFamily="49" charset="-122"/>
              <a:ea typeface="新宋体" pitchFamily="49" charset="-122"/>
              <a:cs typeface="Times New Roman" panose="02020603050405020304" pitchFamily="18" charset="0"/>
            </a:endParaRPr>
          </a:p>
        </p:txBody>
      </p:sp>
      <p:sp>
        <p:nvSpPr>
          <p:cNvPr id="51" name="矩形 50"/>
          <p:cNvSpPr/>
          <p:nvPr/>
        </p:nvSpPr>
        <p:spPr>
          <a:xfrm>
            <a:off x="4517363" y="2113140"/>
            <a:ext cx="3091592" cy="330860"/>
          </a:xfrm>
          <a:prstGeom prst="rect">
            <a:avLst/>
          </a:prstGeom>
        </p:spPr>
        <p:txBody>
          <a:bodyPr wrap="square" lIns="68580" tIns="34290" rIns="68580" bIns="34290">
            <a:spAutoFit/>
          </a:bodyPr>
          <a:lstStyle/>
          <a:p>
            <a:pPr>
              <a:defRPr/>
            </a:pPr>
            <a:r>
              <a:rPr lang="en-US" altLang="zh-CN" sz="1700" b="1" kern="100" dirty="0" smtClean="0">
                <a:solidFill>
                  <a:schemeClr val="tx1">
                    <a:lumMod val="50000"/>
                    <a:lumOff val="50000"/>
                  </a:schemeClr>
                </a:solidFill>
                <a:latin typeface="新宋体" pitchFamily="49" charset="-122"/>
                <a:ea typeface="新宋体" pitchFamily="49" charset="-122"/>
                <a:cs typeface="Times New Roman" panose="02020603050405020304" pitchFamily="18" charset="0"/>
              </a:rPr>
              <a:t>02 / </a:t>
            </a:r>
            <a:r>
              <a:rPr lang="zh-CN" altLang="en-US" sz="1700" b="1" kern="100" dirty="0" smtClean="0">
                <a:solidFill>
                  <a:schemeClr val="tx1">
                    <a:lumMod val="50000"/>
                    <a:lumOff val="50000"/>
                  </a:schemeClr>
                </a:solidFill>
                <a:latin typeface="新宋体" pitchFamily="49" charset="-122"/>
                <a:ea typeface="新宋体" pitchFamily="49" charset="-122"/>
                <a:cs typeface="Times New Roman" panose="02020603050405020304" pitchFamily="18" charset="0"/>
              </a:rPr>
              <a:t>项目分析</a:t>
            </a:r>
            <a:endParaRPr lang="zh-CN" altLang="zh-CN" sz="1700" b="1" kern="100" dirty="0">
              <a:solidFill>
                <a:schemeClr val="tx1">
                  <a:lumMod val="50000"/>
                  <a:lumOff val="50000"/>
                </a:schemeClr>
              </a:solidFill>
              <a:latin typeface="新宋体" pitchFamily="49" charset="-122"/>
              <a:ea typeface="新宋体" pitchFamily="49" charset="-122"/>
              <a:cs typeface="Times New Roman" panose="02020603050405020304" pitchFamily="18" charset="0"/>
            </a:endParaRPr>
          </a:p>
        </p:txBody>
      </p:sp>
      <p:sp>
        <p:nvSpPr>
          <p:cNvPr id="52" name="矩形 51"/>
          <p:cNvSpPr/>
          <p:nvPr/>
        </p:nvSpPr>
        <p:spPr>
          <a:xfrm>
            <a:off x="4517363" y="2517832"/>
            <a:ext cx="3438492" cy="330860"/>
          </a:xfrm>
          <a:prstGeom prst="rect">
            <a:avLst/>
          </a:prstGeom>
        </p:spPr>
        <p:txBody>
          <a:bodyPr wrap="square" lIns="68580" tIns="34290" rIns="68580" bIns="34290">
            <a:spAutoFit/>
          </a:bodyPr>
          <a:lstStyle/>
          <a:p>
            <a:pPr>
              <a:defRPr/>
            </a:pPr>
            <a:r>
              <a:rPr lang="en-US" altLang="zh-CN" sz="1700" b="1" kern="100" dirty="0" smtClean="0">
                <a:solidFill>
                  <a:schemeClr val="tx1">
                    <a:lumMod val="50000"/>
                    <a:lumOff val="50000"/>
                  </a:schemeClr>
                </a:solidFill>
                <a:latin typeface="新宋体" pitchFamily="49" charset="-122"/>
                <a:ea typeface="新宋体" pitchFamily="49" charset="-122"/>
                <a:cs typeface="Times New Roman" panose="02020603050405020304" pitchFamily="18" charset="0"/>
              </a:rPr>
              <a:t>03 / </a:t>
            </a:r>
            <a:r>
              <a:rPr lang="zh-CN" altLang="en-US" sz="1700" b="1" kern="100" dirty="0" smtClean="0">
                <a:solidFill>
                  <a:schemeClr val="tx1">
                    <a:lumMod val="50000"/>
                    <a:lumOff val="50000"/>
                  </a:schemeClr>
                </a:solidFill>
                <a:latin typeface="新宋体" pitchFamily="49" charset="-122"/>
                <a:ea typeface="新宋体" pitchFamily="49" charset="-122"/>
                <a:cs typeface="Times New Roman" panose="02020603050405020304" pitchFamily="18" charset="0"/>
              </a:rPr>
              <a:t>项目设计</a:t>
            </a:r>
            <a:endParaRPr lang="zh-CN" altLang="zh-CN" sz="1700" b="1" kern="100" dirty="0">
              <a:solidFill>
                <a:schemeClr val="tx1">
                  <a:lumMod val="50000"/>
                  <a:lumOff val="50000"/>
                </a:schemeClr>
              </a:solidFill>
              <a:latin typeface="新宋体" pitchFamily="49" charset="-122"/>
              <a:ea typeface="新宋体" pitchFamily="49" charset="-122"/>
              <a:cs typeface="Times New Roman" panose="02020603050405020304" pitchFamily="18" charset="0"/>
            </a:endParaRPr>
          </a:p>
        </p:txBody>
      </p:sp>
      <p:sp>
        <p:nvSpPr>
          <p:cNvPr id="53" name="矩形 52"/>
          <p:cNvSpPr/>
          <p:nvPr/>
        </p:nvSpPr>
        <p:spPr>
          <a:xfrm>
            <a:off x="4517362" y="2922524"/>
            <a:ext cx="3276364" cy="330860"/>
          </a:xfrm>
          <a:prstGeom prst="rect">
            <a:avLst/>
          </a:prstGeom>
        </p:spPr>
        <p:txBody>
          <a:bodyPr wrap="square" lIns="68580" tIns="34290" rIns="68580" bIns="34290">
            <a:spAutoFit/>
          </a:bodyPr>
          <a:lstStyle/>
          <a:p>
            <a:pPr>
              <a:defRPr/>
            </a:pPr>
            <a:r>
              <a:rPr lang="en-US" altLang="zh-CN" sz="1700" b="1" kern="100" dirty="0" smtClean="0">
                <a:solidFill>
                  <a:schemeClr val="tx1">
                    <a:lumMod val="50000"/>
                    <a:lumOff val="50000"/>
                  </a:schemeClr>
                </a:solidFill>
                <a:latin typeface="新宋体" pitchFamily="49" charset="-122"/>
                <a:ea typeface="新宋体" pitchFamily="49" charset="-122"/>
                <a:cs typeface="Times New Roman" panose="02020603050405020304" pitchFamily="18" charset="0"/>
              </a:rPr>
              <a:t>04 / </a:t>
            </a:r>
            <a:r>
              <a:rPr lang="zh-CN" altLang="en-US" sz="1700" b="1" kern="100" dirty="0" smtClean="0">
                <a:solidFill>
                  <a:schemeClr val="tx1">
                    <a:lumMod val="50000"/>
                    <a:lumOff val="50000"/>
                  </a:schemeClr>
                </a:solidFill>
                <a:latin typeface="新宋体" pitchFamily="49" charset="-122"/>
                <a:ea typeface="新宋体" pitchFamily="49" charset="-122"/>
                <a:cs typeface="Times New Roman" panose="02020603050405020304" pitchFamily="18" charset="0"/>
              </a:rPr>
              <a:t>项目演示</a:t>
            </a:r>
            <a:endParaRPr lang="zh-CN" altLang="zh-CN" sz="1700" b="1" kern="100" dirty="0">
              <a:solidFill>
                <a:schemeClr val="tx1">
                  <a:lumMod val="50000"/>
                  <a:lumOff val="50000"/>
                </a:schemeClr>
              </a:solidFill>
              <a:latin typeface="新宋体" pitchFamily="49" charset="-122"/>
              <a:ea typeface="新宋体" pitchFamily="49" charset="-122"/>
              <a:cs typeface="Times New Roman" panose="02020603050405020304" pitchFamily="18" charset="0"/>
            </a:endParaRPr>
          </a:p>
        </p:txBody>
      </p:sp>
      <p:sp>
        <p:nvSpPr>
          <p:cNvPr id="15" name="Freeform 5"/>
          <p:cNvSpPr>
            <a:spLocks/>
          </p:cNvSpPr>
          <p:nvPr/>
        </p:nvSpPr>
        <p:spPr bwMode="auto">
          <a:xfrm>
            <a:off x="1403648" y="1600436"/>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TextBox 59"/>
          <p:cNvSpPr txBox="1">
            <a:spLocks noChangeArrowheads="1"/>
          </p:cNvSpPr>
          <p:nvPr/>
        </p:nvSpPr>
        <p:spPr bwMode="auto">
          <a:xfrm flipH="1">
            <a:off x="1432433" y="2191554"/>
            <a:ext cx="1663403" cy="761747"/>
          </a:xfrm>
          <a:prstGeom prst="rect">
            <a:avLst/>
          </a:prstGeom>
          <a:noFill/>
          <a:ln>
            <a:noFill/>
          </a:ln>
          <a:extLst/>
        </p:spPr>
        <p:txBody>
          <a:bodyPr wrap="squar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2700" b="1" kern="0" dirty="0" smtClean="0">
                <a:solidFill>
                  <a:schemeClr val="bg1"/>
                </a:solidFill>
                <a:latin typeface="方正兰亭超细黑简体" pitchFamily="2" charset="-122"/>
                <a:ea typeface="方正兰亭超细黑简体" pitchFamily="2" charset="-122"/>
              </a:rPr>
              <a:t>目录</a:t>
            </a:r>
            <a:endParaRPr lang="en-US" altLang="zh-CN" sz="2700" b="1" kern="0" dirty="0" smtClean="0">
              <a:solidFill>
                <a:schemeClr val="bg1"/>
              </a:solidFill>
              <a:latin typeface="方正兰亭超细黑简体" pitchFamily="2" charset="-122"/>
              <a:ea typeface="方正兰亭超细黑简体" pitchFamily="2" charset="-122"/>
            </a:endParaRPr>
          </a:p>
          <a:p>
            <a:pPr algn="ctr">
              <a:defRPr/>
            </a:pPr>
            <a:r>
              <a:rPr lang="en-US" altLang="zh-CN" b="1" kern="0" dirty="0" smtClean="0">
                <a:solidFill>
                  <a:schemeClr val="bg1"/>
                </a:solidFill>
                <a:latin typeface="方正兰亭超细黑简体" pitchFamily="2" charset="-122"/>
                <a:ea typeface="方正兰亭超细黑简体" pitchFamily="2" charset="-122"/>
              </a:rPr>
              <a:t>CONTENTS</a:t>
            </a:r>
            <a:endParaRPr lang="en-US" altLang="ko-KR" b="1" kern="0" dirty="0">
              <a:solidFill>
                <a:schemeClr val="bg1"/>
              </a:solidFill>
              <a:latin typeface="方正兰亭超细黑简体" pitchFamily="2" charset="-122"/>
              <a:ea typeface="方正兰亭超细黑简体" pitchFamily="2" charset="-122"/>
            </a:endParaRPr>
          </a:p>
        </p:txBody>
      </p:sp>
      <p:sp>
        <p:nvSpPr>
          <p:cNvPr id="2" name="矩形 1"/>
          <p:cNvSpPr/>
          <p:nvPr/>
        </p:nvSpPr>
        <p:spPr>
          <a:xfrm>
            <a:off x="4456040" y="3306354"/>
            <a:ext cx="1234633" cy="369332"/>
          </a:xfrm>
          <a:prstGeom prst="rect">
            <a:avLst/>
          </a:prstGeom>
        </p:spPr>
        <p:txBody>
          <a:bodyPr wrap="none">
            <a:spAutoFit/>
          </a:bodyPr>
          <a:lstStyle/>
          <a:p>
            <a:pPr>
              <a:defRPr/>
            </a:pPr>
            <a:r>
              <a:rPr lang="en-US" altLang="zh-CN" b="1" kern="100" dirty="0" smtClean="0">
                <a:solidFill>
                  <a:schemeClr val="tx1">
                    <a:lumMod val="50000"/>
                    <a:lumOff val="50000"/>
                  </a:schemeClr>
                </a:solidFill>
                <a:latin typeface="新宋体" pitchFamily="49" charset="-122"/>
                <a:ea typeface="新宋体" pitchFamily="49" charset="-122"/>
                <a:cs typeface="Times New Roman" panose="02020603050405020304" pitchFamily="18" charset="0"/>
              </a:rPr>
              <a:t>05 </a:t>
            </a:r>
            <a:r>
              <a:rPr lang="en-US" altLang="zh-CN" b="1" kern="100" dirty="0">
                <a:solidFill>
                  <a:schemeClr val="tx1">
                    <a:lumMod val="50000"/>
                    <a:lumOff val="50000"/>
                  </a:schemeClr>
                </a:solidFill>
                <a:latin typeface="新宋体" pitchFamily="49" charset="-122"/>
                <a:ea typeface="新宋体" pitchFamily="49" charset="-122"/>
                <a:cs typeface="Times New Roman" panose="02020603050405020304" pitchFamily="18" charset="0"/>
              </a:rPr>
              <a:t>/ </a:t>
            </a:r>
            <a:r>
              <a:rPr lang="zh-CN" altLang="en-US" b="1" kern="100" dirty="0" smtClean="0">
                <a:solidFill>
                  <a:schemeClr val="tx1">
                    <a:lumMod val="50000"/>
                    <a:lumOff val="50000"/>
                  </a:schemeClr>
                </a:solidFill>
                <a:latin typeface="新宋体" pitchFamily="49" charset="-122"/>
                <a:ea typeface="新宋体" pitchFamily="49" charset="-122"/>
                <a:cs typeface="Times New Roman" panose="02020603050405020304" pitchFamily="18" charset="0"/>
              </a:rPr>
              <a:t>总结</a:t>
            </a:r>
            <a:endParaRPr lang="zh-CN" altLang="zh-CN" b="1" kern="100" dirty="0">
              <a:solidFill>
                <a:schemeClr val="tx1">
                  <a:lumMod val="50000"/>
                  <a:lumOff val="50000"/>
                </a:schemeClr>
              </a:solidFill>
              <a:latin typeface="新宋体" pitchFamily="49" charset="-122"/>
              <a:ea typeface="新宋体" pitchFamily="49" charset="-122"/>
              <a:cs typeface="Times New Roman" panose="02020603050405020304" pitchFamily="18" charset="0"/>
            </a:endParaRPr>
          </a:p>
        </p:txBody>
      </p:sp>
    </p:spTree>
    <p:extLst>
      <p:ext uri="{BB962C8B-B14F-4D97-AF65-F5344CB8AC3E}">
        <p14:creationId xmlns:p14="http://schemas.microsoft.com/office/powerpoint/2010/main" val="3216940519"/>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cstate="screen">
            <a:extLst>
              <a:ext uri="{28A0092B-C50C-407E-A947-70E740481C1C}">
                <a14:useLocalDpi xmlns:a14="http://schemas.microsoft.com/office/drawing/2010/main" val="0"/>
              </a:ext>
            </a:extLst>
          </a:blip>
          <a:srcRect l="17632" r="49845" b="47264"/>
          <a:stretch>
            <a:fillRect/>
          </a:stretch>
        </p:blipFill>
        <p:spPr>
          <a:xfrm>
            <a:off x="6192180" y="0"/>
            <a:ext cx="2124236" cy="3616660"/>
          </a:xfrm>
          <a:prstGeom prst="rect">
            <a:avLst/>
          </a:prstGeom>
        </p:spPr>
      </p:pic>
      <p:sp>
        <p:nvSpPr>
          <p:cNvPr id="6" name="PA_文本框 6"/>
          <p:cNvSpPr txBox="1"/>
          <p:nvPr>
            <p:custDataLst>
              <p:tags r:id="rId1"/>
            </p:custDataLst>
          </p:nvPr>
        </p:nvSpPr>
        <p:spPr>
          <a:xfrm>
            <a:off x="683568" y="1746310"/>
            <a:ext cx="5077031" cy="757130"/>
          </a:xfrm>
          <a:prstGeom prst="rect">
            <a:avLst/>
          </a:prstGeom>
          <a:noFill/>
        </p:spPr>
        <p:txBody>
          <a:bodyPr wrap="none" rtlCol="0" anchor="ctr">
            <a:spAutoFit/>
          </a:bodyPr>
          <a:lstStyle/>
          <a:p>
            <a:pPr>
              <a:lnSpc>
                <a:spcPct val="120000"/>
              </a:lnSpc>
            </a:pPr>
            <a:r>
              <a:rPr lang="zh-CN" altLang="en-US" sz="3600" b="1" dirty="0">
                <a:solidFill>
                  <a:schemeClr val="accent1"/>
                </a:solidFill>
                <a:latin typeface="方正兰亭超细黑简体" panose="02000000000000000000" pitchFamily="2" charset="-122"/>
                <a:ea typeface="方正兰亭超细黑简体" panose="02000000000000000000" pitchFamily="2" charset="-122"/>
              </a:rPr>
              <a:t>汇报</a:t>
            </a:r>
            <a:r>
              <a:rPr lang="zh-CN" altLang="en-US" sz="3600" b="1" dirty="0" smtClean="0">
                <a:solidFill>
                  <a:schemeClr val="accent1"/>
                </a:solidFill>
                <a:latin typeface="方正兰亭超细黑简体" panose="02000000000000000000" pitchFamily="2" charset="-122"/>
                <a:ea typeface="方正兰亭超细黑简体" panose="02000000000000000000" pitchFamily="2" charset="-122"/>
              </a:rPr>
              <a:t>完毕  谢谢您的观看</a:t>
            </a:r>
            <a:endParaRPr lang="zh-CN" altLang="en-US" sz="3600" b="1" dirty="0">
              <a:solidFill>
                <a:schemeClr val="accent1"/>
              </a:solidFill>
              <a:latin typeface="方正兰亭超细黑简体" panose="02000000000000000000" pitchFamily="2" charset="-122"/>
              <a:ea typeface="方正兰亭超细黑简体" panose="02000000000000000000" pitchFamily="2" charset="-122"/>
            </a:endParaRPr>
          </a:p>
        </p:txBody>
      </p:sp>
      <p:sp>
        <p:nvSpPr>
          <p:cNvPr id="7" name="PA_半闭框 7"/>
          <p:cNvSpPr/>
          <p:nvPr>
            <p:custDataLst>
              <p:tags r:id="rId2"/>
            </p:custDataLst>
          </p:nvPr>
        </p:nvSpPr>
        <p:spPr>
          <a:xfrm>
            <a:off x="647564" y="1672444"/>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9"/>
          <p:cNvSpPr txBox="1"/>
          <p:nvPr/>
        </p:nvSpPr>
        <p:spPr>
          <a:xfrm>
            <a:off x="978880" y="2490859"/>
            <a:ext cx="3557384" cy="350865"/>
          </a:xfrm>
          <a:prstGeom prst="rect">
            <a:avLst/>
          </a:prstGeom>
          <a:noFill/>
        </p:spPr>
        <p:txBody>
          <a:bodyPr wrap="none" rtlCol="0" anchor="ctr">
            <a:spAutoFit/>
          </a:bodyPr>
          <a:lstStyle/>
          <a:p>
            <a:pPr algn="ctr">
              <a:lnSpc>
                <a:spcPct val="120000"/>
              </a:lnSpc>
            </a:pPr>
            <a:r>
              <a:rPr lang="zh-CN" altLang="en-US" sz="1400" b="1" spc="300" dirty="0" smtClean="0">
                <a:solidFill>
                  <a:schemeClr val="tx1">
                    <a:lumMod val="50000"/>
                    <a:lumOff val="50000"/>
                  </a:schemeClr>
                </a:solidFill>
                <a:latin typeface="+mn-ea"/>
              </a:rPr>
              <a:t>汇报人：傅</a:t>
            </a:r>
            <a:r>
              <a:rPr lang="zh-CN" altLang="en-US" sz="1400" b="1" spc="300" dirty="0">
                <a:solidFill>
                  <a:schemeClr val="tx1">
                    <a:lumMod val="50000"/>
                    <a:lumOff val="50000"/>
                  </a:schemeClr>
                </a:solidFill>
                <a:latin typeface="+mn-ea"/>
              </a:rPr>
              <a:t>杰</a:t>
            </a:r>
            <a:r>
              <a:rPr lang="en-US" altLang="zh-CN" sz="1400" b="1" spc="300" dirty="0" smtClean="0">
                <a:solidFill>
                  <a:schemeClr val="tx1">
                    <a:lumMod val="50000"/>
                    <a:lumOff val="50000"/>
                  </a:schemeClr>
                </a:solidFill>
                <a:latin typeface="+mn-ea"/>
              </a:rPr>
              <a:t>   </a:t>
            </a:r>
            <a:r>
              <a:rPr lang="zh-CN" altLang="en-US" sz="1400" b="1" spc="300" dirty="0" smtClean="0">
                <a:solidFill>
                  <a:schemeClr val="tx1">
                    <a:lumMod val="50000"/>
                    <a:lumOff val="50000"/>
                  </a:schemeClr>
                </a:solidFill>
                <a:latin typeface="+mn-ea"/>
              </a:rPr>
              <a:t>时间：</a:t>
            </a:r>
            <a:r>
              <a:rPr lang="en-US" altLang="zh-CN" sz="1400" b="1" spc="300" dirty="0" smtClean="0">
                <a:solidFill>
                  <a:schemeClr val="tx1">
                    <a:lumMod val="50000"/>
                    <a:lumOff val="50000"/>
                  </a:schemeClr>
                </a:solidFill>
                <a:latin typeface="+mn-ea"/>
              </a:rPr>
              <a:t>2019.6.5</a:t>
            </a:r>
            <a:endParaRPr lang="zh-CN" altLang="en-US" sz="1400" b="1" spc="300" dirty="0">
              <a:solidFill>
                <a:schemeClr val="tx1">
                  <a:lumMod val="50000"/>
                  <a:lumOff val="50000"/>
                </a:schemeClr>
              </a:solidFill>
              <a:latin typeface="+mn-ea"/>
            </a:endParaRPr>
          </a:p>
        </p:txBody>
      </p:sp>
      <p:sp>
        <p:nvSpPr>
          <p:cNvPr id="12" name="PA_半闭框 7"/>
          <p:cNvSpPr/>
          <p:nvPr>
            <p:custDataLst>
              <p:tags r:id="rId3"/>
            </p:custDataLst>
          </p:nvPr>
        </p:nvSpPr>
        <p:spPr>
          <a:xfrm flipH="1" flipV="1">
            <a:off x="4256348" y="2284512"/>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272831363"/>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3239852" y="2896580"/>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kern="100" dirty="0" smtClean="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项目介绍</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6048979" y="1456420"/>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smtClean="0">
                <a:solidFill>
                  <a:schemeClr val="tx1">
                    <a:lumMod val="50000"/>
                    <a:lumOff val="50000"/>
                  </a:schemeClr>
                </a:solidFill>
                <a:latin typeface="AgencyFB" panose="02000806040000020003" pitchFamily="2" charset="0"/>
                <a:ea typeface="微软雅黑" pitchFamily="34" charset="-122"/>
              </a:rPr>
              <a:t>1</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84883" y="1866548"/>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a:t>
            </a:r>
            <a:r>
              <a:rPr lang="en-US" altLang="zh-CN" sz="1400" dirty="0" smtClean="0">
                <a:solidFill>
                  <a:schemeClr val="tx1">
                    <a:lumMod val="50000"/>
                    <a:lumOff val="50000"/>
                  </a:schemeClr>
                </a:solidFill>
                <a:latin typeface="微软雅黑" pitchFamily="34" charset="-122"/>
                <a:ea typeface="微软雅黑" pitchFamily="34" charset="-122"/>
              </a:rPr>
              <a:t>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5688938" y="1506508"/>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588133032"/>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5" y="121106"/>
            <a:ext cx="144016" cy="504056"/>
          </a:xfrm>
          <a:prstGeom prst="rect">
            <a:avLst/>
          </a:prstGeom>
          <a:solidFill>
            <a:srgbClr val="6B6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a:spLocks noChangeArrowheads="1"/>
          </p:cNvSpPr>
          <p:nvPr/>
        </p:nvSpPr>
        <p:spPr bwMode="auto">
          <a:xfrm>
            <a:off x="186141" y="153742"/>
            <a:ext cx="1793571"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400" b="1" kern="100" dirty="0" smtClean="0">
                <a:solidFill>
                  <a:schemeClr val="tx1">
                    <a:lumMod val="50000"/>
                    <a:lumOff val="50000"/>
                  </a:schemeClr>
                </a:solidFill>
                <a:latin typeface="华文宋体" pitchFamily="2" charset="-122"/>
                <a:ea typeface="华文宋体" pitchFamily="2" charset="-122"/>
                <a:cs typeface="Times New Roman" panose="02020603050405020304" pitchFamily="18" charset="0"/>
              </a:rPr>
              <a:t>项目介绍</a:t>
            </a:r>
            <a:endParaRPr lang="zh-CN" altLang="en-US" sz="2400" b="1" dirty="0">
              <a:solidFill>
                <a:srgbClr val="093B5C"/>
              </a:solidFill>
              <a:latin typeface="华文宋体" pitchFamily="2" charset="-122"/>
              <a:ea typeface="华文宋体" pitchFamily="2" charset="-122"/>
            </a:endParaRPr>
          </a:p>
        </p:txBody>
      </p:sp>
      <p:sp>
        <p:nvSpPr>
          <p:cNvPr id="16" name="文本框 12"/>
          <p:cNvSpPr txBox="1">
            <a:spLocks noChangeArrowheads="1"/>
          </p:cNvSpPr>
          <p:nvPr/>
        </p:nvSpPr>
        <p:spPr bwMode="auto">
          <a:xfrm>
            <a:off x="827584" y="1024372"/>
            <a:ext cx="6120680"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1400" dirty="0">
                <a:latin typeface="华文宋体" pitchFamily="2" charset="-122"/>
                <a:ea typeface="华文宋体" pitchFamily="2" charset="-122"/>
              </a:rPr>
              <a:t>实现一个基于</a:t>
            </a:r>
            <a:r>
              <a:rPr lang="en-US" altLang="zh-CN" sz="1400" dirty="0" err="1">
                <a:latin typeface="华文宋体" pitchFamily="2" charset="-122"/>
                <a:ea typeface="华文宋体" pitchFamily="2" charset="-122"/>
              </a:rPr>
              <a:t>vue</a:t>
            </a:r>
            <a:r>
              <a:rPr lang="zh-CN" altLang="en-US" sz="1400" dirty="0">
                <a:latin typeface="华文宋体" pitchFamily="2" charset="-122"/>
                <a:ea typeface="华文宋体" pitchFamily="2" charset="-122"/>
              </a:rPr>
              <a:t>的在线课程学习与考评系统，主要分为三个角色：教师</a:t>
            </a:r>
            <a:r>
              <a:rPr lang="zh-CN" altLang="en-US" sz="1400" dirty="0" smtClean="0">
                <a:latin typeface="华文宋体" pitchFamily="2" charset="-122"/>
                <a:ea typeface="华文宋体" pitchFamily="2" charset="-122"/>
              </a:rPr>
              <a:t>，学生（校内和自由学习人员），管理员；</a:t>
            </a:r>
            <a:r>
              <a:rPr lang="zh-CN" altLang="en-US" sz="1400" dirty="0">
                <a:latin typeface="华文宋体" pitchFamily="2" charset="-122"/>
                <a:ea typeface="华文宋体" pitchFamily="2" charset="-122"/>
              </a:rPr>
              <a:t>教师可以创建课程，对课程进行</a:t>
            </a:r>
            <a:r>
              <a:rPr lang="zh-CN" altLang="en-US" sz="1400" dirty="0" smtClean="0">
                <a:latin typeface="华文宋体" pitchFamily="2" charset="-122"/>
                <a:ea typeface="华文宋体" pitchFamily="2" charset="-122"/>
              </a:rPr>
              <a:t>管理，查看学生成绩，回答学生问题等。学生可以添加课程（校外学生不能添加校内课程），取消课程，学习课程，向老师进行提问，做课后作业和课程测试，查看成绩等。管理员可以对学生，教师，课程进行管理；可以查看学生，教师和课程的信息，对教师进行审核；对课程进行审核。</a:t>
            </a:r>
            <a:endParaRPr lang="zh-CN" altLang="en-US" sz="1400" b="1" dirty="0">
              <a:solidFill>
                <a:srgbClr val="093B5C"/>
              </a:solidFill>
              <a:latin typeface="华文宋体" pitchFamily="2" charset="-122"/>
              <a:ea typeface="华文宋体" pitchFamily="2" charset="-122"/>
            </a:endParaRPr>
          </a:p>
        </p:txBody>
      </p:sp>
      <p:sp>
        <p:nvSpPr>
          <p:cNvPr id="6" name="矩形 5"/>
          <p:cNvSpPr/>
          <p:nvPr/>
        </p:nvSpPr>
        <p:spPr>
          <a:xfrm>
            <a:off x="1128204" y="2464532"/>
            <a:ext cx="2954655" cy="369332"/>
          </a:xfrm>
          <a:prstGeom prst="rect">
            <a:avLst/>
          </a:prstGeom>
        </p:spPr>
        <p:txBody>
          <a:bodyPr wrap="none">
            <a:spAutoFit/>
          </a:bodyPr>
          <a:lstStyle/>
          <a:p>
            <a:r>
              <a:rPr lang="zh-CN" altLang="en-US" dirty="0" smtClean="0"/>
              <a:t>项目采用前后端分离的思想</a:t>
            </a:r>
            <a:endParaRPr lang="en-US" altLang="zh-CN" dirty="0" smtClean="0"/>
          </a:p>
        </p:txBody>
      </p:sp>
      <p:sp>
        <p:nvSpPr>
          <p:cNvPr id="7" name="矩形 6"/>
          <p:cNvSpPr/>
          <p:nvPr/>
        </p:nvSpPr>
        <p:spPr>
          <a:xfrm>
            <a:off x="1143385" y="2959296"/>
            <a:ext cx="4716099" cy="369332"/>
          </a:xfrm>
          <a:prstGeom prst="rect">
            <a:avLst/>
          </a:prstGeom>
        </p:spPr>
        <p:txBody>
          <a:bodyPr wrap="none">
            <a:spAutoFit/>
          </a:bodyPr>
          <a:lstStyle/>
          <a:p>
            <a:r>
              <a:rPr lang="zh-CN" altLang="en-US" dirty="0"/>
              <a:t>语言</a:t>
            </a:r>
            <a:r>
              <a:rPr lang="zh-CN" altLang="en-US" dirty="0" smtClean="0"/>
              <a:t>：</a:t>
            </a:r>
            <a:r>
              <a:rPr lang="en-US" altLang="zh-CN" dirty="0" err="1" smtClean="0"/>
              <a:t>Vue</a:t>
            </a:r>
            <a:r>
              <a:rPr lang="en-US" altLang="zh-CN" dirty="0" smtClean="0"/>
              <a:t>+ Element-</a:t>
            </a:r>
            <a:r>
              <a:rPr lang="en-US" altLang="zh-CN" dirty="0" err="1" smtClean="0"/>
              <a:t>ui</a:t>
            </a:r>
            <a:r>
              <a:rPr lang="en-US" altLang="zh-CN" dirty="0" smtClean="0"/>
              <a:t>+ </a:t>
            </a:r>
            <a:r>
              <a:rPr lang="en-US" altLang="zh-CN" dirty="0" err="1"/>
              <a:t>axios</a:t>
            </a:r>
            <a:r>
              <a:rPr lang="en-US" altLang="zh-CN" dirty="0"/>
              <a:t> </a:t>
            </a:r>
            <a:r>
              <a:rPr lang="en-US" altLang="zh-CN" dirty="0" smtClean="0"/>
              <a:t>+</a:t>
            </a:r>
            <a:r>
              <a:rPr lang="en-US" altLang="zh-CN" dirty="0" err="1" smtClean="0"/>
              <a:t>vue</a:t>
            </a:r>
            <a:r>
              <a:rPr lang="en-US" altLang="zh-CN" dirty="0" smtClean="0"/>
              <a:t>-cli</a:t>
            </a:r>
            <a:r>
              <a:rPr lang="zh-CN" altLang="en-US" dirty="0" smtClean="0"/>
              <a:t>脚手架</a:t>
            </a:r>
            <a:endParaRPr lang="en-US" altLang="zh-CN" dirty="0"/>
          </a:p>
        </p:txBody>
      </p:sp>
      <p:sp>
        <p:nvSpPr>
          <p:cNvPr id="8" name="矩形 7"/>
          <p:cNvSpPr/>
          <p:nvPr/>
        </p:nvSpPr>
        <p:spPr>
          <a:xfrm>
            <a:off x="1143385" y="3607368"/>
            <a:ext cx="3693896" cy="369332"/>
          </a:xfrm>
          <a:prstGeom prst="rect">
            <a:avLst/>
          </a:prstGeom>
        </p:spPr>
        <p:txBody>
          <a:bodyPr wrap="none">
            <a:spAutoFit/>
          </a:bodyPr>
          <a:lstStyle/>
          <a:p>
            <a:r>
              <a:rPr lang="zh-CN" altLang="en-US" dirty="0"/>
              <a:t>环境</a:t>
            </a:r>
            <a:r>
              <a:rPr lang="zh-CN" altLang="en-US" dirty="0" smtClean="0"/>
              <a:t>：</a:t>
            </a:r>
            <a:r>
              <a:rPr lang="en-US" altLang="zh-CN" dirty="0"/>
              <a:t>windows7+Visual Studio Code</a:t>
            </a:r>
            <a:endParaRPr lang="zh-CN" altLang="en-US" dirty="0"/>
          </a:p>
        </p:txBody>
      </p:sp>
      <p:sp>
        <p:nvSpPr>
          <p:cNvPr id="9" name="椭圆 8"/>
          <p:cNvSpPr/>
          <p:nvPr/>
        </p:nvSpPr>
        <p:spPr>
          <a:xfrm>
            <a:off x="963365" y="2572544"/>
            <a:ext cx="108012" cy="1080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0" name="椭圆 19"/>
          <p:cNvSpPr/>
          <p:nvPr/>
        </p:nvSpPr>
        <p:spPr>
          <a:xfrm>
            <a:off x="963365" y="3112604"/>
            <a:ext cx="108012" cy="1080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1" name="椭圆 20"/>
          <p:cNvSpPr/>
          <p:nvPr/>
        </p:nvSpPr>
        <p:spPr>
          <a:xfrm>
            <a:off x="963365" y="3724672"/>
            <a:ext cx="108012" cy="1080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31615452"/>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3239852" y="2896580"/>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kern="100" dirty="0" smtClean="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项目分析</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6048979" y="1456420"/>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itchFamily="34" charset="-122"/>
              </a:rPr>
              <a:t>2</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84883" y="1866548"/>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a:t>
            </a:r>
            <a:r>
              <a:rPr lang="en-US" altLang="zh-CN" sz="1400" dirty="0" smtClean="0">
                <a:solidFill>
                  <a:schemeClr val="tx1">
                    <a:lumMod val="50000"/>
                    <a:lumOff val="50000"/>
                  </a:schemeClr>
                </a:solidFill>
                <a:latin typeface="微软雅黑" pitchFamily="34" charset="-122"/>
                <a:ea typeface="微软雅黑" pitchFamily="34" charset="-122"/>
              </a:rPr>
              <a:t>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5688938" y="1506508"/>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81992387"/>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5" y="121106"/>
            <a:ext cx="144016" cy="504056"/>
          </a:xfrm>
          <a:prstGeom prst="rect">
            <a:avLst/>
          </a:prstGeom>
          <a:solidFill>
            <a:srgbClr val="6B6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a:spLocks noChangeArrowheads="1"/>
          </p:cNvSpPr>
          <p:nvPr/>
        </p:nvSpPr>
        <p:spPr bwMode="auto">
          <a:xfrm>
            <a:off x="186141" y="153742"/>
            <a:ext cx="1793571"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400" b="1" dirty="0" smtClean="0">
                <a:solidFill>
                  <a:srgbClr val="093B5C"/>
                </a:solidFill>
                <a:latin typeface="华文宋体" pitchFamily="2" charset="-122"/>
                <a:ea typeface="华文宋体" pitchFamily="2" charset="-122"/>
              </a:rPr>
              <a:t>项目分析</a:t>
            </a:r>
            <a:endParaRPr lang="zh-CN" altLang="en-US" sz="2400" b="1" dirty="0">
              <a:solidFill>
                <a:srgbClr val="093B5C"/>
              </a:solidFill>
              <a:latin typeface="华文宋体" pitchFamily="2" charset="-122"/>
              <a:ea typeface="华文宋体" pitchFamily="2" charset="-122"/>
            </a:endParaRPr>
          </a:p>
        </p:txBody>
      </p:sp>
      <p:pic>
        <p:nvPicPr>
          <p:cNvPr id="205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700336"/>
            <a:ext cx="4953000"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735796" y="4444752"/>
            <a:ext cx="3168352" cy="369332"/>
          </a:xfrm>
          <a:prstGeom prst="rect">
            <a:avLst/>
          </a:prstGeom>
          <a:noFill/>
        </p:spPr>
        <p:txBody>
          <a:bodyPr wrap="square" rtlCol="0">
            <a:spAutoFit/>
          </a:bodyPr>
          <a:lstStyle/>
          <a:p>
            <a:pPr algn="ctr"/>
            <a:r>
              <a:rPr lang="zh-CN" altLang="en-US" dirty="0" smtClean="0"/>
              <a:t>管理员功能模块图</a:t>
            </a:r>
            <a:endParaRPr lang="zh-CN" altLang="en-US" dirty="0"/>
          </a:p>
        </p:txBody>
      </p:sp>
    </p:spTree>
    <p:extLst>
      <p:ext uri="{BB962C8B-B14F-4D97-AF65-F5344CB8AC3E}">
        <p14:creationId xmlns:p14="http://schemas.microsoft.com/office/powerpoint/2010/main" val="3989653304"/>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5" y="121106"/>
            <a:ext cx="144016" cy="504056"/>
          </a:xfrm>
          <a:prstGeom prst="rect">
            <a:avLst/>
          </a:prstGeom>
          <a:solidFill>
            <a:srgbClr val="6B6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a:spLocks noChangeArrowheads="1"/>
          </p:cNvSpPr>
          <p:nvPr/>
        </p:nvSpPr>
        <p:spPr bwMode="auto">
          <a:xfrm>
            <a:off x="186141" y="153742"/>
            <a:ext cx="1793571"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400" b="1" dirty="0" smtClean="0">
                <a:solidFill>
                  <a:srgbClr val="093B5C"/>
                </a:solidFill>
                <a:latin typeface="华文宋体" pitchFamily="2" charset="-122"/>
                <a:ea typeface="华文宋体" pitchFamily="2" charset="-122"/>
              </a:rPr>
              <a:t>项目分析</a:t>
            </a:r>
            <a:endParaRPr lang="zh-CN" altLang="en-US" sz="2400" b="1" dirty="0">
              <a:solidFill>
                <a:srgbClr val="093B5C"/>
              </a:solidFill>
              <a:latin typeface="华文宋体" pitchFamily="2" charset="-122"/>
              <a:ea typeface="华文宋体" pitchFamily="2" charset="-122"/>
            </a:endParaRPr>
          </a:p>
        </p:txBody>
      </p:sp>
      <p:sp>
        <p:nvSpPr>
          <p:cNvPr id="7" name="TextBox 6"/>
          <p:cNvSpPr txBox="1"/>
          <p:nvPr/>
        </p:nvSpPr>
        <p:spPr>
          <a:xfrm>
            <a:off x="2843808" y="3796680"/>
            <a:ext cx="3168352" cy="369332"/>
          </a:xfrm>
          <a:prstGeom prst="rect">
            <a:avLst/>
          </a:prstGeom>
          <a:noFill/>
        </p:spPr>
        <p:txBody>
          <a:bodyPr wrap="square" rtlCol="0">
            <a:spAutoFit/>
          </a:bodyPr>
          <a:lstStyle/>
          <a:p>
            <a:pPr algn="ctr"/>
            <a:r>
              <a:rPr lang="zh-CN" altLang="en-US" dirty="0"/>
              <a:t>学生</a:t>
            </a:r>
            <a:r>
              <a:rPr lang="zh-CN" altLang="en-US" dirty="0" smtClean="0"/>
              <a:t>功能模块图</a:t>
            </a:r>
            <a:endParaRPr lang="zh-CN" altLang="en-US" dirty="0"/>
          </a:p>
        </p:txBody>
      </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772" y="736340"/>
            <a:ext cx="5486400"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077240"/>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5" y="121106"/>
            <a:ext cx="144016" cy="504056"/>
          </a:xfrm>
          <a:prstGeom prst="rect">
            <a:avLst/>
          </a:prstGeom>
          <a:solidFill>
            <a:srgbClr val="6B6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2"/>
          <p:cNvSpPr txBox="1">
            <a:spLocks noChangeArrowheads="1"/>
          </p:cNvSpPr>
          <p:nvPr/>
        </p:nvSpPr>
        <p:spPr bwMode="auto">
          <a:xfrm>
            <a:off x="186141" y="153742"/>
            <a:ext cx="1793571"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400" b="1" dirty="0" smtClean="0">
                <a:solidFill>
                  <a:srgbClr val="093B5C"/>
                </a:solidFill>
                <a:latin typeface="华文宋体" pitchFamily="2" charset="-122"/>
                <a:ea typeface="华文宋体" pitchFamily="2" charset="-122"/>
              </a:rPr>
              <a:t>项目分析</a:t>
            </a:r>
            <a:endParaRPr lang="zh-CN" altLang="en-US" sz="2400" b="1" dirty="0">
              <a:solidFill>
                <a:srgbClr val="093B5C"/>
              </a:solidFill>
              <a:latin typeface="华文宋体" pitchFamily="2" charset="-122"/>
              <a:ea typeface="华文宋体" pitchFamily="2" charset="-122"/>
            </a:endParaRPr>
          </a:p>
        </p:txBody>
      </p:sp>
      <p:sp>
        <p:nvSpPr>
          <p:cNvPr id="7" name="TextBox 6"/>
          <p:cNvSpPr txBox="1"/>
          <p:nvPr/>
        </p:nvSpPr>
        <p:spPr>
          <a:xfrm>
            <a:off x="3239852" y="3796680"/>
            <a:ext cx="3168352" cy="369332"/>
          </a:xfrm>
          <a:prstGeom prst="rect">
            <a:avLst/>
          </a:prstGeom>
          <a:noFill/>
        </p:spPr>
        <p:txBody>
          <a:bodyPr wrap="square" rtlCol="0">
            <a:spAutoFit/>
          </a:bodyPr>
          <a:lstStyle/>
          <a:p>
            <a:pPr algn="ctr"/>
            <a:r>
              <a:rPr lang="zh-CN" altLang="en-US" dirty="0"/>
              <a:t>教师</a:t>
            </a:r>
            <a:r>
              <a:rPr lang="zh-CN" altLang="en-US" dirty="0" smtClean="0"/>
              <a:t>功能模块图</a:t>
            </a:r>
            <a:endParaRPr lang="zh-CN" altLang="en-US" dirty="0"/>
          </a:p>
        </p:txBody>
      </p:sp>
      <p:pic>
        <p:nvPicPr>
          <p:cNvPr id="40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772344"/>
            <a:ext cx="548640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4593642"/>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3239852" y="2896580"/>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kern="100" dirty="0" smtClean="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项目设计</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6048979" y="1456420"/>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smtClean="0">
                <a:solidFill>
                  <a:schemeClr val="tx1">
                    <a:lumMod val="50000"/>
                    <a:lumOff val="50000"/>
                  </a:schemeClr>
                </a:solidFill>
                <a:latin typeface="AgencyFB" panose="02000806040000020003" pitchFamily="2" charset="0"/>
                <a:ea typeface="微软雅黑" pitchFamily="34" charset="-122"/>
              </a:rPr>
              <a:t>3</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84883" y="1866548"/>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a:t>
            </a:r>
            <a:r>
              <a:rPr lang="en-US" altLang="zh-CN" sz="1400" dirty="0" smtClean="0">
                <a:solidFill>
                  <a:schemeClr val="tx1">
                    <a:lumMod val="50000"/>
                    <a:lumOff val="50000"/>
                  </a:schemeClr>
                </a:solidFill>
                <a:latin typeface="微软雅黑" pitchFamily="34" charset="-122"/>
                <a:ea typeface="微软雅黑" pitchFamily="34" charset="-122"/>
              </a:rPr>
              <a:t>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5688938" y="1506508"/>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983755361"/>
      </p:ext>
    </p:extLst>
  </p:cSld>
  <p:clrMapOvr>
    <a:masterClrMapping/>
  </p:clrMapOvr>
  <p:transition spd="med">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548">
      <a:dk1>
        <a:sysClr val="windowText" lastClr="000000"/>
      </a:dk1>
      <a:lt1>
        <a:sysClr val="window" lastClr="FFFFFF"/>
      </a:lt1>
      <a:dk2>
        <a:srgbClr val="1F497D"/>
      </a:dk2>
      <a:lt2>
        <a:srgbClr val="EEECE1"/>
      </a:lt2>
      <a:accent1>
        <a:srgbClr val="585251"/>
      </a:accent1>
      <a:accent2>
        <a:srgbClr val="EEE895"/>
      </a:accent2>
      <a:accent3>
        <a:srgbClr val="585251"/>
      </a:accent3>
      <a:accent4>
        <a:srgbClr val="EEE895"/>
      </a:accent4>
      <a:accent5>
        <a:srgbClr val="585251"/>
      </a:accent5>
      <a:accent6>
        <a:srgbClr val="EEE89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484</Words>
  <Application>Microsoft Office PowerPoint</Application>
  <PresentationFormat>自定义</PresentationFormat>
  <Paragraphs>87</Paragraphs>
  <Slides>20</Slides>
  <Notes>18</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微软用户</cp:lastModifiedBy>
  <cp:revision>311</cp:revision>
  <dcterms:created xsi:type="dcterms:W3CDTF">2017-06-09T15:26:17Z</dcterms:created>
  <dcterms:modified xsi:type="dcterms:W3CDTF">2019-06-04T11:44:55Z</dcterms:modified>
</cp:coreProperties>
</file>