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6" r:id="rId5"/>
    <p:sldId id="267" r:id="rId6"/>
    <p:sldId id="268" r:id="rId7"/>
    <p:sldId id="265" r:id="rId8"/>
    <p:sldId id="257" r:id="rId9"/>
    <p:sldId id="258" r:id="rId10"/>
    <p:sldId id="25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4F931-9AAF-4CD4-81E8-03E16CD9D4BF}" v="3" dt="2022-03-13T00:17:57.315"/>
    <p1510:client id="{7E76D34F-C10E-4A0B-8BDE-99911A72FECD}" v="345" dt="2022-03-11T15:19:49.110"/>
    <p1510:client id="{AF490046-5F57-4F00-BE98-0598A1C546DB}" v="155" dt="2022-03-13T00:35:37.560"/>
    <p1510:client id="{BD9CBAEB-D2B1-486E-8D37-16239806441F}" v="38" dt="2022-03-11T14:24:55.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660" autoAdjust="0"/>
  </p:normalViewPr>
  <p:slideViewPr>
    <p:cSldViewPr snapToGrid="0">
      <p:cViewPr>
        <p:scale>
          <a:sx n="110" d="100"/>
          <a:sy n="110" d="100"/>
        </p:scale>
        <p:origin x="-2268" y="-13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なかしま かずたか" userId="9752ebd60bc15163" providerId="Windows Live" clId="Web-{BD9CBAEB-D2B1-486E-8D37-16239806441F}"/>
    <pc:docChg chg="modSld">
      <pc:chgData name="なかしま かずたか" userId="9752ebd60bc15163" providerId="Windows Live" clId="Web-{BD9CBAEB-D2B1-486E-8D37-16239806441F}" dt="2022-03-11T14:24:55.027" v="37" actId="14100"/>
      <pc:docMkLst>
        <pc:docMk/>
      </pc:docMkLst>
      <pc:sldChg chg="addSp delSp modSp mod modClrScheme chgLayout">
        <pc:chgData name="なかしま かずたか" userId="9752ebd60bc15163" providerId="Windows Live" clId="Web-{BD9CBAEB-D2B1-486E-8D37-16239806441F}" dt="2022-03-11T14:24:55.027" v="37" actId="14100"/>
        <pc:sldMkLst>
          <pc:docMk/>
          <pc:sldMk cId="2128380218" sldId="256"/>
        </pc:sldMkLst>
        <pc:spChg chg="del">
          <ac:chgData name="なかしま かずたか" userId="9752ebd60bc15163" providerId="Windows Live" clId="Web-{BD9CBAEB-D2B1-486E-8D37-16239806441F}" dt="2022-03-11T14:14:33.494" v="0"/>
          <ac:spMkLst>
            <pc:docMk/>
            <pc:sldMk cId="2128380218" sldId="256"/>
            <ac:spMk id="2" creationId="{00000000-0000-0000-0000-000000000000}"/>
          </ac:spMkLst>
        </pc:spChg>
        <pc:spChg chg="del">
          <ac:chgData name="なかしま かずたか" userId="9752ebd60bc15163" providerId="Windows Live" clId="Web-{BD9CBAEB-D2B1-486E-8D37-16239806441F}" dt="2022-03-11T14:14:33.494" v="0"/>
          <ac:spMkLst>
            <pc:docMk/>
            <pc:sldMk cId="2128380218" sldId="256"/>
            <ac:spMk id="3" creationId="{00000000-0000-0000-0000-000000000000}"/>
          </ac:spMkLst>
        </pc:spChg>
        <pc:spChg chg="add mod">
          <ac:chgData name="なかしま かずたか" userId="9752ebd60bc15163" providerId="Windows Live" clId="Web-{BD9CBAEB-D2B1-486E-8D37-16239806441F}" dt="2022-03-11T14:24:30.074" v="32" actId="1076"/>
          <ac:spMkLst>
            <pc:docMk/>
            <pc:sldMk cId="2128380218" sldId="256"/>
            <ac:spMk id="4" creationId="{466F05DF-AE1B-4395-9A90-CD237236D0D6}"/>
          </ac:spMkLst>
        </pc:spChg>
        <pc:spChg chg="add mod">
          <ac:chgData name="なかしま かずたか" userId="9752ebd60bc15163" providerId="Windows Live" clId="Web-{BD9CBAEB-D2B1-486E-8D37-16239806441F}" dt="2022-03-11T14:23:01.353" v="17" actId="1076"/>
          <ac:spMkLst>
            <pc:docMk/>
            <pc:sldMk cId="2128380218" sldId="256"/>
            <ac:spMk id="5" creationId="{90187EA3-D340-4D49-9486-F78DDF2CAEE8}"/>
          </ac:spMkLst>
        </pc:spChg>
        <pc:spChg chg="add">
          <ac:chgData name="なかしま かずたか" userId="9752ebd60bc15163" providerId="Windows Live" clId="Web-{BD9CBAEB-D2B1-486E-8D37-16239806441F}" dt="2022-03-11T14:24:44.074" v="35"/>
          <ac:spMkLst>
            <pc:docMk/>
            <pc:sldMk cId="2128380218" sldId="256"/>
            <ac:spMk id="7" creationId="{4456B1E0-AAFC-4A83-BFBC-0EBC58C6FC4D}"/>
          </ac:spMkLst>
        </pc:spChg>
        <pc:cxnChg chg="add mod">
          <ac:chgData name="なかしま かずたか" userId="9752ebd60bc15163" providerId="Windows Live" clId="Web-{BD9CBAEB-D2B1-486E-8D37-16239806441F}" dt="2022-03-11T14:24:55.027" v="37" actId="14100"/>
          <ac:cxnSpMkLst>
            <pc:docMk/>
            <pc:sldMk cId="2128380218" sldId="256"/>
            <ac:cxnSpMk id="6" creationId="{7382FE5A-C7D0-4731-A40B-6B3D21F134EB}"/>
          </ac:cxnSpMkLst>
        </pc:cxnChg>
      </pc:sldChg>
    </pc:docChg>
  </pc:docChgLst>
  <pc:docChgLst>
    <pc:chgData name="なかしま かずたか" userId="9752ebd60bc15163" providerId="Windows Live" clId="Web-{AF490046-5F57-4F00-BE98-0598A1C546DB}"/>
    <pc:docChg chg="modSld">
      <pc:chgData name="なかしま かずたか" userId="9752ebd60bc15163" providerId="Windows Live" clId="Web-{AF490046-5F57-4F00-BE98-0598A1C546DB}" dt="2022-03-13T00:35:37.560" v="154" actId="1076"/>
      <pc:docMkLst>
        <pc:docMk/>
      </pc:docMkLst>
      <pc:sldChg chg="addSp delSp modSp">
        <pc:chgData name="なかしま かずたか" userId="9752ebd60bc15163" providerId="Windows Live" clId="Web-{AF490046-5F57-4F00-BE98-0598A1C546DB}" dt="2022-03-13T00:35:37.560" v="154" actId="1076"/>
        <pc:sldMkLst>
          <pc:docMk/>
          <pc:sldMk cId="2128380218" sldId="256"/>
        </pc:sldMkLst>
        <pc:spChg chg="mod">
          <ac:chgData name="なかしま かずたか" userId="9752ebd60bc15163" providerId="Windows Live" clId="Web-{AF490046-5F57-4F00-BE98-0598A1C546DB}" dt="2022-03-13T00:32:23.008" v="91" actId="1076"/>
          <ac:spMkLst>
            <pc:docMk/>
            <pc:sldMk cId="2128380218" sldId="256"/>
            <ac:spMk id="4" creationId="{466F05DF-AE1B-4395-9A90-CD237236D0D6}"/>
          </ac:spMkLst>
        </pc:spChg>
        <pc:spChg chg="mod">
          <ac:chgData name="なかしま かずたか" userId="9752ebd60bc15163" providerId="Windows Live" clId="Web-{AF490046-5F57-4F00-BE98-0598A1C546DB}" dt="2022-03-13T00:32:23.055" v="92" actId="1076"/>
          <ac:spMkLst>
            <pc:docMk/>
            <pc:sldMk cId="2128380218" sldId="256"/>
            <ac:spMk id="5" creationId="{90187EA3-D340-4D49-9486-F78DDF2CAEE8}"/>
          </ac:spMkLst>
        </pc:spChg>
        <pc:spChg chg="mod">
          <ac:chgData name="なかしま かずたか" userId="9752ebd60bc15163" providerId="Windows Live" clId="Web-{AF490046-5F57-4F00-BE98-0598A1C546DB}" dt="2022-03-13T00:34:32.183" v="135" actId="1076"/>
          <ac:spMkLst>
            <pc:docMk/>
            <pc:sldMk cId="2128380218" sldId="256"/>
            <ac:spMk id="7" creationId="{4456B1E0-AAFC-4A83-BFBC-0EBC58C6FC4D}"/>
          </ac:spMkLst>
        </pc:spChg>
        <pc:spChg chg="mod">
          <ac:chgData name="なかしま かずたか" userId="9752ebd60bc15163" providerId="Windows Live" clId="Web-{AF490046-5F57-4F00-BE98-0598A1C546DB}" dt="2022-03-13T00:32:23.180" v="95" actId="1076"/>
          <ac:spMkLst>
            <pc:docMk/>
            <pc:sldMk cId="2128380218" sldId="256"/>
            <ac:spMk id="8" creationId="{96BB5207-A2AD-4D25-AFAB-EDCCFDCB5224}"/>
          </ac:spMkLst>
        </pc:spChg>
        <pc:spChg chg="mod">
          <ac:chgData name="なかしま かずたか" userId="9752ebd60bc15163" providerId="Windows Live" clId="Web-{AF490046-5F57-4F00-BE98-0598A1C546DB}" dt="2022-03-13T00:34:32.214" v="137" actId="1076"/>
          <ac:spMkLst>
            <pc:docMk/>
            <pc:sldMk cId="2128380218" sldId="256"/>
            <ac:spMk id="11" creationId="{D86A18B3-D911-49D7-A09F-5E5B2EA00AC3}"/>
          </ac:spMkLst>
        </pc:spChg>
        <pc:spChg chg="mod">
          <ac:chgData name="なかしま かずたか" userId="9752ebd60bc15163" providerId="Windows Live" clId="Web-{AF490046-5F57-4F00-BE98-0598A1C546DB}" dt="2022-03-13T00:34:32.230" v="139" actId="1076"/>
          <ac:spMkLst>
            <pc:docMk/>
            <pc:sldMk cId="2128380218" sldId="256"/>
            <ac:spMk id="13" creationId="{364A6FA9-1BDA-49BB-BF8C-96A92BE664C5}"/>
          </ac:spMkLst>
        </pc:spChg>
        <pc:spChg chg="add mod">
          <ac:chgData name="なかしま かずたか" userId="9752ebd60bc15163" providerId="Windows Live" clId="Web-{AF490046-5F57-4F00-BE98-0598A1C546DB}" dt="2022-03-13T00:32:23.742" v="126" actId="1076"/>
          <ac:spMkLst>
            <pc:docMk/>
            <pc:sldMk cId="2128380218" sldId="256"/>
            <ac:spMk id="38" creationId="{D3B000BB-C0BA-40A7-B6A3-7B4EDB1CFA53}"/>
          </ac:spMkLst>
        </pc:spChg>
        <pc:spChg chg="mod">
          <ac:chgData name="なかしま かずたか" userId="9752ebd60bc15163" providerId="Windows Live" clId="Web-{AF490046-5F57-4F00-BE98-0598A1C546DB}" dt="2022-03-13T00:32:23.320" v="102" actId="1076"/>
          <ac:spMkLst>
            <pc:docMk/>
            <pc:sldMk cId="2128380218" sldId="256"/>
            <ac:spMk id="39" creationId="{90187EA3-D340-4D49-9486-F78DDF2CAEE8}"/>
          </ac:spMkLst>
        </pc:spChg>
        <pc:spChg chg="add mod">
          <ac:chgData name="なかしま かずたか" userId="9752ebd60bc15163" providerId="Windows Live" clId="Web-{AF490046-5F57-4F00-BE98-0598A1C546DB}" dt="2022-03-13T00:32:23.758" v="127" actId="1076"/>
          <ac:spMkLst>
            <pc:docMk/>
            <pc:sldMk cId="2128380218" sldId="256"/>
            <ac:spMk id="43" creationId="{64BB0614-EC8E-4E9E-876C-6A196C40D6AD}"/>
          </ac:spMkLst>
        </pc:spChg>
        <pc:spChg chg="add mod">
          <ac:chgData name="なかしま かずたか" userId="9752ebd60bc15163" providerId="Windows Live" clId="Web-{AF490046-5F57-4F00-BE98-0598A1C546DB}" dt="2022-03-13T00:32:23.773" v="128" actId="1076"/>
          <ac:spMkLst>
            <pc:docMk/>
            <pc:sldMk cId="2128380218" sldId="256"/>
            <ac:spMk id="44" creationId="{7E669B7E-BBEB-46E5-8701-9BC100F0A513}"/>
          </ac:spMkLst>
        </pc:spChg>
        <pc:spChg chg="add mod">
          <ac:chgData name="なかしま かずたか" userId="9752ebd60bc15163" providerId="Windows Live" clId="Web-{AF490046-5F57-4F00-BE98-0598A1C546DB}" dt="2022-03-13T00:35:37.560" v="154" actId="1076"/>
          <ac:spMkLst>
            <pc:docMk/>
            <pc:sldMk cId="2128380218" sldId="256"/>
            <ac:spMk id="45" creationId="{1A8781B4-DED1-4141-8FEE-5696E09BCB05}"/>
          </ac:spMkLst>
        </pc:spChg>
        <pc:spChg chg="mod">
          <ac:chgData name="なかしま かずたか" userId="9752ebd60bc15163" providerId="Windows Live" clId="Web-{AF490046-5F57-4F00-BE98-0598A1C546DB}" dt="2022-03-13T00:35:01.074" v="151" actId="1076"/>
          <ac:spMkLst>
            <pc:docMk/>
            <pc:sldMk cId="2128380218" sldId="256"/>
            <ac:spMk id="72" creationId="{90187EA3-D340-4D49-9486-F78DDF2CAEE8}"/>
          </ac:spMkLst>
        </pc:spChg>
        <pc:spChg chg="mod">
          <ac:chgData name="なかしま かずたか" userId="9752ebd60bc15163" providerId="Windows Live" clId="Web-{AF490046-5F57-4F00-BE98-0598A1C546DB}" dt="2022-03-13T00:34:32.277" v="143" actId="1076"/>
          <ac:spMkLst>
            <pc:docMk/>
            <pc:sldMk cId="2128380218" sldId="256"/>
            <ac:spMk id="98" creationId="{D86A18B3-D911-49D7-A09F-5E5B2EA00AC3}"/>
          </ac:spMkLst>
        </pc:spChg>
        <pc:spChg chg="mod">
          <ac:chgData name="なかしま かずたか" userId="9752ebd60bc15163" providerId="Windows Live" clId="Web-{AF490046-5F57-4F00-BE98-0598A1C546DB}" dt="2022-03-13T00:34:32.308" v="145" actId="1076"/>
          <ac:spMkLst>
            <pc:docMk/>
            <pc:sldMk cId="2128380218" sldId="256"/>
            <ac:spMk id="114" creationId="{466F05DF-AE1B-4395-9A90-CD237236D0D6}"/>
          </ac:spMkLst>
        </pc:spChg>
        <pc:spChg chg="mod">
          <ac:chgData name="なかしま かずたか" userId="9752ebd60bc15163" providerId="Windows Live" clId="Web-{AF490046-5F57-4F00-BE98-0598A1C546DB}" dt="2022-03-13T00:35:15.950" v="152" actId="14100"/>
          <ac:spMkLst>
            <pc:docMk/>
            <pc:sldMk cId="2128380218" sldId="256"/>
            <ac:spMk id="126" creationId="{00000000-0000-0000-0000-000000000000}"/>
          </ac:spMkLst>
        </pc:spChg>
        <pc:spChg chg="mod">
          <ac:chgData name="なかしま かずたか" userId="9752ebd60bc15163" providerId="Windows Live" clId="Web-{AF490046-5F57-4F00-BE98-0598A1C546DB}" dt="2022-03-13T00:32:23.523" v="113" actId="1076"/>
          <ac:spMkLst>
            <pc:docMk/>
            <pc:sldMk cId="2128380218" sldId="256"/>
            <ac:spMk id="134" creationId="{90187EA3-D340-4D49-9486-F78DDF2CAEE8}"/>
          </ac:spMkLst>
        </pc:spChg>
        <pc:spChg chg="mod">
          <ac:chgData name="なかしま かずたか" userId="9752ebd60bc15163" providerId="Windows Live" clId="Web-{AF490046-5F57-4F00-BE98-0598A1C546DB}" dt="2022-03-13T00:32:23.555" v="114" actId="1076"/>
          <ac:spMkLst>
            <pc:docMk/>
            <pc:sldMk cId="2128380218" sldId="256"/>
            <ac:spMk id="172" creationId="{466F05DF-AE1B-4395-9A90-CD237236D0D6}"/>
          </ac:spMkLst>
        </pc:spChg>
        <pc:spChg chg="mod">
          <ac:chgData name="なかしま かずたか" userId="9752ebd60bc15163" providerId="Windows Live" clId="Web-{AF490046-5F57-4F00-BE98-0598A1C546DB}" dt="2022-03-13T00:35:34.106" v="153" actId="1076"/>
          <ac:spMkLst>
            <pc:docMk/>
            <pc:sldMk cId="2128380218" sldId="256"/>
            <ac:spMk id="198" creationId="{90187EA3-D340-4D49-9486-F78DDF2CAEE8}"/>
          </ac:spMkLst>
        </pc:spChg>
        <pc:spChg chg="mod">
          <ac:chgData name="なかしま かずたか" userId="9752ebd60bc15163" providerId="Windows Live" clId="Web-{AF490046-5F57-4F00-BE98-0598A1C546DB}" dt="2022-03-13T00:34:32.324" v="147" actId="1076"/>
          <ac:spMkLst>
            <pc:docMk/>
            <pc:sldMk cId="2128380218" sldId="256"/>
            <ac:spMk id="370" creationId="{D86A18B3-D911-49D7-A09F-5E5B2EA00AC3}"/>
          </ac:spMkLst>
        </pc:spChg>
        <pc:spChg chg="mod">
          <ac:chgData name="なかしま かずたか" userId="9752ebd60bc15163" providerId="Windows Live" clId="Web-{AF490046-5F57-4F00-BE98-0598A1C546DB}" dt="2022-03-13T00:32:23.695" v="122" actId="1076"/>
          <ac:spMkLst>
            <pc:docMk/>
            <pc:sldMk cId="2128380218" sldId="256"/>
            <ac:spMk id="375" creationId="{364A6FA9-1BDA-49BB-BF8C-96A92BE664C5}"/>
          </ac:spMkLst>
        </pc:spChg>
        <pc:cxnChg chg="mod">
          <ac:chgData name="なかしま かずたか" userId="9752ebd60bc15163" providerId="Windows Live" clId="Web-{AF490046-5F57-4F00-BE98-0598A1C546DB}" dt="2022-03-13T00:32:23.070" v="93" actId="1076"/>
          <ac:cxnSpMkLst>
            <pc:docMk/>
            <pc:sldMk cId="2128380218" sldId="256"/>
            <ac:cxnSpMk id="6" creationId="{7382FE5A-C7D0-4731-A40B-6B3D21F134EB}"/>
          </ac:cxnSpMkLst>
        </pc:cxnChg>
        <pc:cxnChg chg="mod">
          <ac:chgData name="なかしま かずたか" userId="9752ebd60bc15163" providerId="Windows Live" clId="Web-{AF490046-5F57-4F00-BE98-0598A1C546DB}" dt="2022-03-13T00:32:23.180" v="96" actId="1076"/>
          <ac:cxnSpMkLst>
            <pc:docMk/>
            <pc:sldMk cId="2128380218" sldId="256"/>
            <ac:cxnSpMk id="9" creationId="{C6A7723E-BDDE-470E-8CDA-20E71F9E0CB5}"/>
          </ac:cxnSpMkLst>
        </pc:cxnChg>
        <pc:cxnChg chg="mod">
          <ac:chgData name="なかしま かずたか" userId="9752ebd60bc15163" providerId="Windows Live" clId="Web-{AF490046-5F57-4F00-BE98-0598A1C546DB}" dt="2022-03-13T00:34:32.199" v="136" actId="1076"/>
          <ac:cxnSpMkLst>
            <pc:docMk/>
            <pc:sldMk cId="2128380218" sldId="256"/>
            <ac:cxnSpMk id="10" creationId="{42CFC760-0E08-4F9C-A9F5-3FBB856C6659}"/>
          </ac:cxnSpMkLst>
        </pc:cxnChg>
        <pc:cxnChg chg="mod">
          <ac:chgData name="なかしま かずたか" userId="9752ebd60bc15163" providerId="Windows Live" clId="Web-{AF490046-5F57-4F00-BE98-0598A1C546DB}" dt="2022-03-13T00:34:32.214" v="138" actId="1076"/>
          <ac:cxnSpMkLst>
            <pc:docMk/>
            <pc:sldMk cId="2128380218" sldId="256"/>
            <ac:cxnSpMk id="12" creationId="{017D79AC-ED35-4880-9501-EB044DA6FE2D}"/>
          </ac:cxnSpMkLst>
        </pc:cxnChg>
        <pc:cxnChg chg="mod">
          <ac:chgData name="なかしま かずたか" userId="9752ebd60bc15163" providerId="Windows Live" clId="Web-{AF490046-5F57-4F00-BE98-0598A1C546DB}" dt="2022-03-13T00:34:32.245" v="140" actId="1076"/>
          <ac:cxnSpMkLst>
            <pc:docMk/>
            <pc:sldMk cId="2128380218" sldId="256"/>
            <ac:cxnSpMk id="27" creationId="{017D79AC-ED35-4880-9501-EB044DA6FE2D}"/>
          </ac:cxnSpMkLst>
        </pc:cxnChg>
        <pc:cxnChg chg="mod">
          <ac:chgData name="なかしま かずたか" userId="9752ebd60bc15163" providerId="Windows Live" clId="Web-{AF490046-5F57-4F00-BE98-0598A1C546DB}" dt="2022-03-13T00:32:23.336" v="103" actId="1076"/>
          <ac:cxnSpMkLst>
            <pc:docMk/>
            <pc:sldMk cId="2128380218" sldId="256"/>
            <ac:cxnSpMk id="40" creationId="{7382FE5A-C7D0-4731-A40B-6B3D21F134EB}"/>
          </ac:cxnSpMkLst>
        </pc:cxnChg>
        <pc:cxnChg chg="add del mod">
          <ac:chgData name="なかしま かずたか" userId="9752ebd60bc15163" providerId="Windows Live" clId="Web-{AF490046-5F57-4F00-BE98-0598A1C546DB}" dt="2022-03-13T00:32:23.726" v="124" actId="1076"/>
          <ac:cxnSpMkLst>
            <pc:docMk/>
            <pc:sldMk cId="2128380218" sldId="256"/>
            <ac:cxnSpMk id="41" creationId="{499A3A43-9937-4ABA-8804-54D268090872}"/>
          </ac:cxnSpMkLst>
        </pc:cxnChg>
        <pc:cxnChg chg="add mod">
          <ac:chgData name="なかしま かずたか" userId="9752ebd60bc15163" providerId="Windows Live" clId="Web-{AF490046-5F57-4F00-BE98-0598A1C546DB}" dt="2022-03-13T00:32:23.726" v="125" actId="1076"/>
          <ac:cxnSpMkLst>
            <pc:docMk/>
            <pc:sldMk cId="2128380218" sldId="256"/>
            <ac:cxnSpMk id="42" creationId="{9FD13F58-BF9F-444D-9ADC-4B6A4316EDAD}"/>
          </ac:cxnSpMkLst>
        </pc:cxnChg>
        <pc:cxnChg chg="mod">
          <ac:chgData name="なかしま かずたか" userId="9752ebd60bc15163" providerId="Windows Live" clId="Web-{AF490046-5F57-4F00-BE98-0598A1C546DB}" dt="2022-03-13T00:34:32.261" v="142" actId="1076"/>
          <ac:cxnSpMkLst>
            <pc:docMk/>
            <pc:sldMk cId="2128380218" sldId="256"/>
            <ac:cxnSpMk id="73" creationId="{017D79AC-ED35-4880-9501-EB044DA6FE2D}"/>
          </ac:cxnSpMkLst>
        </pc:cxnChg>
        <pc:cxnChg chg="mod">
          <ac:chgData name="なかしま かずたか" userId="9752ebd60bc15163" providerId="Windows Live" clId="Web-{AF490046-5F57-4F00-BE98-0598A1C546DB}" dt="2022-03-13T00:34:32.292" v="144" actId="1076"/>
          <ac:cxnSpMkLst>
            <pc:docMk/>
            <pc:sldMk cId="2128380218" sldId="256"/>
            <ac:cxnSpMk id="100" creationId="{7382FE5A-C7D0-4731-A40B-6B3D21F134EB}"/>
          </ac:cxnSpMkLst>
        </pc:cxnChg>
        <pc:cxnChg chg="del mod">
          <ac:chgData name="なかしま かずたか" userId="9752ebd60bc15163" providerId="Windows Live" clId="Web-{AF490046-5F57-4F00-BE98-0598A1C546DB}" dt="2022-03-13T00:32:33.367" v="129"/>
          <ac:cxnSpMkLst>
            <pc:docMk/>
            <pc:sldMk cId="2128380218" sldId="256"/>
            <ac:cxnSpMk id="104" creationId="{7382FE5A-C7D0-4731-A40B-6B3D21F134EB}"/>
          </ac:cxnSpMkLst>
        </pc:cxnChg>
        <pc:cxnChg chg="mod">
          <ac:chgData name="なかしま かずたか" userId="9752ebd60bc15163" providerId="Windows Live" clId="Web-{AF490046-5F57-4F00-BE98-0598A1C546DB}" dt="2022-03-13T00:32:23.430" v="109" actId="1076"/>
          <ac:cxnSpMkLst>
            <pc:docMk/>
            <pc:sldMk cId="2128380218" sldId="256"/>
            <ac:cxnSpMk id="107" creationId="{7382FE5A-C7D0-4731-A40B-6B3D21F134EB}"/>
          </ac:cxnSpMkLst>
        </pc:cxnChg>
        <pc:cxnChg chg="mod">
          <ac:chgData name="なかしま かずたか" userId="9752ebd60bc15163" providerId="Windows Live" clId="Web-{AF490046-5F57-4F00-BE98-0598A1C546DB}" dt="2022-03-13T00:34:32.324" v="146" actId="1076"/>
          <ac:cxnSpMkLst>
            <pc:docMk/>
            <pc:sldMk cId="2128380218" sldId="256"/>
            <ac:cxnSpMk id="117" creationId="{7382FE5A-C7D0-4731-A40B-6B3D21F134EB}"/>
          </ac:cxnSpMkLst>
        </pc:cxnChg>
        <pc:cxnChg chg="mod">
          <ac:chgData name="なかしま かずたか" userId="9752ebd60bc15163" providerId="Windows Live" clId="Web-{AF490046-5F57-4F00-BE98-0598A1C546DB}" dt="2022-03-13T00:32:23.570" v="115" actId="1076"/>
          <ac:cxnSpMkLst>
            <pc:docMk/>
            <pc:sldMk cId="2128380218" sldId="256"/>
            <ac:cxnSpMk id="181" creationId="{7382FE5A-C7D0-4731-A40B-6B3D21F134EB}"/>
          </ac:cxnSpMkLst>
        </pc:cxnChg>
        <pc:cxnChg chg="mod">
          <ac:chgData name="なかしま かずたか" userId="9752ebd60bc15163" providerId="Windows Live" clId="Web-{AF490046-5F57-4F00-BE98-0598A1C546DB}" dt="2022-03-13T00:32:23.570" v="116" actId="1076"/>
          <ac:cxnSpMkLst>
            <pc:docMk/>
            <pc:sldMk cId="2128380218" sldId="256"/>
            <ac:cxnSpMk id="190" creationId="{7382FE5A-C7D0-4731-A40B-6B3D21F134EB}"/>
          </ac:cxnSpMkLst>
        </pc:cxnChg>
        <pc:cxnChg chg="mod">
          <ac:chgData name="なかしま かずたか" userId="9752ebd60bc15163" providerId="Windows Live" clId="Web-{AF490046-5F57-4F00-BE98-0598A1C546DB}" dt="2022-03-13T00:32:23.617" v="118" actId="1076"/>
          <ac:cxnSpMkLst>
            <pc:docMk/>
            <pc:sldMk cId="2128380218" sldId="256"/>
            <ac:cxnSpMk id="348" creationId="{7382FE5A-C7D0-4731-A40B-6B3D21F134EB}"/>
          </ac:cxnSpMkLst>
        </pc:cxnChg>
        <pc:cxnChg chg="mod">
          <ac:chgData name="なかしま かずたか" userId="9752ebd60bc15163" providerId="Windows Live" clId="Web-{AF490046-5F57-4F00-BE98-0598A1C546DB}" dt="2022-03-13T00:32:23.633" v="119" actId="1076"/>
          <ac:cxnSpMkLst>
            <pc:docMk/>
            <pc:sldMk cId="2128380218" sldId="256"/>
            <ac:cxnSpMk id="352" creationId="{7382FE5A-C7D0-4731-A40B-6B3D21F134EB}"/>
          </ac:cxnSpMkLst>
        </pc:cxnChg>
        <pc:cxnChg chg="mod">
          <ac:chgData name="なかしま かずたか" userId="9752ebd60bc15163" providerId="Windows Live" clId="Web-{AF490046-5F57-4F00-BE98-0598A1C546DB}" dt="2022-03-13T00:34:32.339" v="148" actId="1076"/>
          <ac:cxnSpMkLst>
            <pc:docMk/>
            <pc:sldMk cId="2128380218" sldId="256"/>
            <ac:cxnSpMk id="372" creationId="{017D79AC-ED35-4880-9501-EB044DA6FE2D}"/>
          </ac:cxnSpMkLst>
        </pc:cxnChg>
        <pc:cxnChg chg="del mod">
          <ac:chgData name="なかしま かずたか" userId="9752ebd60bc15163" providerId="Windows Live" clId="Web-{AF490046-5F57-4F00-BE98-0598A1C546DB}" dt="2022-03-13T00:29:07.362" v="55"/>
          <ac:cxnSpMkLst>
            <pc:docMk/>
            <pc:sldMk cId="2128380218" sldId="256"/>
            <ac:cxnSpMk id="376" creationId="{7382FE5A-C7D0-4731-A40B-6B3D21F134EB}"/>
          </ac:cxnSpMkLst>
        </pc:cxnChg>
        <pc:cxnChg chg="del mod">
          <ac:chgData name="なかしま かずたか" userId="9752ebd60bc15163" providerId="Windows Live" clId="Web-{AF490046-5F57-4F00-BE98-0598A1C546DB}" dt="2022-03-13T00:29:03.284" v="54"/>
          <ac:cxnSpMkLst>
            <pc:docMk/>
            <pc:sldMk cId="2128380218" sldId="256"/>
            <ac:cxnSpMk id="379" creationId="{7382FE5A-C7D0-4731-A40B-6B3D21F134EB}"/>
          </ac:cxnSpMkLst>
        </pc:cxnChg>
        <pc:cxnChg chg="mod">
          <ac:chgData name="なかしま かずたか" userId="9752ebd60bc15163" providerId="Windows Live" clId="Web-{AF490046-5F57-4F00-BE98-0598A1C546DB}" dt="2022-03-13T00:32:23.711" v="123" actId="1076"/>
          <ac:cxnSpMkLst>
            <pc:docMk/>
            <pc:sldMk cId="2128380218" sldId="256"/>
            <ac:cxnSpMk id="382" creationId="{7382FE5A-C7D0-4731-A40B-6B3D21F134EB}"/>
          </ac:cxnSpMkLst>
        </pc:cxnChg>
      </pc:sldChg>
    </pc:docChg>
  </pc:docChgLst>
  <pc:docChgLst>
    <pc:chgData name="なかしま かずたか" userId="9752ebd60bc15163" providerId="Windows Live" clId="Web-{7E76D34F-C10E-4A0B-8BDE-99911A72FECD}"/>
    <pc:docChg chg="addSld modSld">
      <pc:chgData name="なかしま かずたか" userId="9752ebd60bc15163" providerId="Windows Live" clId="Web-{7E76D34F-C10E-4A0B-8BDE-99911A72FECD}" dt="2022-03-11T15:19:49.110" v="334" actId="1076"/>
      <pc:docMkLst>
        <pc:docMk/>
      </pc:docMkLst>
      <pc:sldChg chg="addSp modSp">
        <pc:chgData name="なかしま かずたか" userId="9752ebd60bc15163" providerId="Windows Live" clId="Web-{7E76D34F-C10E-4A0B-8BDE-99911A72FECD}" dt="2022-03-11T14:33:49.215" v="103" actId="20577"/>
        <pc:sldMkLst>
          <pc:docMk/>
          <pc:sldMk cId="2128380218" sldId="256"/>
        </pc:sldMkLst>
        <pc:spChg chg="mod">
          <ac:chgData name="なかしま かずたか" userId="9752ebd60bc15163" providerId="Windows Live" clId="Web-{7E76D34F-C10E-4A0B-8BDE-99911A72FECD}" dt="2022-03-11T14:33:38.996" v="98" actId="20577"/>
          <ac:spMkLst>
            <pc:docMk/>
            <pc:sldMk cId="2128380218" sldId="256"/>
            <ac:spMk id="4" creationId="{466F05DF-AE1B-4395-9A90-CD237236D0D6}"/>
          </ac:spMkLst>
        </pc:spChg>
        <pc:spChg chg="mod">
          <ac:chgData name="なかしま かずたか" userId="9752ebd60bc15163" providerId="Windows Live" clId="Web-{7E76D34F-C10E-4A0B-8BDE-99911A72FECD}" dt="2022-03-11T14:33:49.215" v="103" actId="20577"/>
          <ac:spMkLst>
            <pc:docMk/>
            <pc:sldMk cId="2128380218" sldId="256"/>
            <ac:spMk id="7" creationId="{4456B1E0-AAFC-4A83-BFBC-0EBC58C6FC4D}"/>
          </ac:spMkLst>
        </pc:spChg>
        <pc:spChg chg="add mod">
          <ac:chgData name="なかしま かずたか" userId="9752ebd60bc15163" providerId="Windows Live" clId="Web-{7E76D34F-C10E-4A0B-8BDE-99911A72FECD}" dt="2022-03-11T14:31:36.587" v="78" actId="1076"/>
          <ac:spMkLst>
            <pc:docMk/>
            <pc:sldMk cId="2128380218" sldId="256"/>
            <ac:spMk id="8" creationId="{96BB5207-A2AD-4D25-AFAB-EDCCFDCB5224}"/>
          </ac:spMkLst>
        </pc:spChg>
        <pc:spChg chg="add mod">
          <ac:chgData name="なかしま かずたか" userId="9752ebd60bc15163" providerId="Windows Live" clId="Web-{7E76D34F-C10E-4A0B-8BDE-99911A72FECD}" dt="2022-03-11T14:32:39.979" v="91" actId="1076"/>
          <ac:spMkLst>
            <pc:docMk/>
            <pc:sldMk cId="2128380218" sldId="256"/>
            <ac:spMk id="11" creationId="{D86A18B3-D911-49D7-A09F-5E5B2EA00AC3}"/>
          </ac:spMkLst>
        </pc:spChg>
        <pc:spChg chg="add mod">
          <ac:chgData name="なかしま かずたか" userId="9752ebd60bc15163" providerId="Windows Live" clId="Web-{7E76D34F-C10E-4A0B-8BDE-99911A72FECD}" dt="2022-03-11T14:32:44.589" v="93" actId="1076"/>
          <ac:spMkLst>
            <pc:docMk/>
            <pc:sldMk cId="2128380218" sldId="256"/>
            <ac:spMk id="13" creationId="{364A6FA9-1BDA-49BB-BF8C-96A92BE664C5}"/>
          </ac:spMkLst>
        </pc:spChg>
        <pc:cxnChg chg="mod">
          <ac:chgData name="なかしま かずたか" userId="9752ebd60bc15163" providerId="Windows Live" clId="Web-{7E76D34F-C10E-4A0B-8BDE-99911A72FECD}" dt="2022-03-11T14:32:08.885" v="83" actId="14100"/>
          <ac:cxnSpMkLst>
            <pc:docMk/>
            <pc:sldMk cId="2128380218" sldId="256"/>
            <ac:cxnSpMk id="6" creationId="{7382FE5A-C7D0-4731-A40B-6B3D21F134EB}"/>
          </ac:cxnSpMkLst>
        </pc:cxnChg>
        <pc:cxnChg chg="add mod">
          <ac:chgData name="なかしま かずたか" userId="9752ebd60bc15163" providerId="Windows Live" clId="Web-{7E76D34F-C10E-4A0B-8BDE-99911A72FECD}" dt="2022-03-11T14:32:16.948" v="86" actId="14100"/>
          <ac:cxnSpMkLst>
            <pc:docMk/>
            <pc:sldMk cId="2128380218" sldId="256"/>
            <ac:cxnSpMk id="9" creationId="{C6A7723E-BDDE-470E-8CDA-20E71F9E0CB5}"/>
          </ac:cxnSpMkLst>
        </pc:cxnChg>
        <pc:cxnChg chg="add mod">
          <ac:chgData name="なかしま かずたか" userId="9752ebd60bc15163" providerId="Windows Live" clId="Web-{7E76D34F-C10E-4A0B-8BDE-99911A72FECD}" dt="2022-03-11T14:32:30.198" v="89" actId="14100"/>
          <ac:cxnSpMkLst>
            <pc:docMk/>
            <pc:sldMk cId="2128380218" sldId="256"/>
            <ac:cxnSpMk id="10" creationId="{42CFC760-0E08-4F9C-A9F5-3FBB856C6659}"/>
          </ac:cxnSpMkLst>
        </pc:cxnChg>
        <pc:cxnChg chg="add mod">
          <ac:chgData name="なかしま かずたか" userId="9752ebd60bc15163" providerId="Windows Live" clId="Web-{7E76D34F-C10E-4A0B-8BDE-99911A72FECD}" dt="2022-03-11T14:32:36.729" v="90" actId="1076"/>
          <ac:cxnSpMkLst>
            <pc:docMk/>
            <pc:sldMk cId="2128380218" sldId="256"/>
            <ac:cxnSpMk id="12" creationId="{017D79AC-ED35-4880-9501-EB044DA6FE2D}"/>
          </ac:cxnSpMkLst>
        </pc:cxnChg>
      </pc:sldChg>
      <pc:sldChg chg="addSp delSp modSp new">
        <pc:chgData name="なかしま かずたか" userId="9752ebd60bc15163" providerId="Windows Live" clId="Web-{7E76D34F-C10E-4A0B-8BDE-99911A72FECD}" dt="2022-03-11T15:16:54.216" v="315" actId="20577"/>
        <pc:sldMkLst>
          <pc:docMk/>
          <pc:sldMk cId="1489100880" sldId="257"/>
        </pc:sldMkLst>
        <pc:spChg chg="add mod">
          <ac:chgData name="なかしま かずたか" userId="9752ebd60bc15163" providerId="Windows Live" clId="Web-{7E76D34F-C10E-4A0B-8BDE-99911A72FECD}" dt="2022-03-11T15:14:31.852" v="264" actId="14100"/>
          <ac:spMkLst>
            <pc:docMk/>
            <pc:sldMk cId="1489100880" sldId="257"/>
            <ac:spMk id="3" creationId="{B70058B1-B2F6-40D9-AF61-2EA2F638DB4A}"/>
          </ac:spMkLst>
        </pc:spChg>
        <pc:spChg chg="add mod">
          <ac:chgData name="なかしま かずたか" userId="9752ebd60bc15163" providerId="Windows Live" clId="Web-{7E76D34F-C10E-4A0B-8BDE-99911A72FECD}" dt="2022-03-11T15:14:41.680" v="268" actId="14100"/>
          <ac:spMkLst>
            <pc:docMk/>
            <pc:sldMk cId="1489100880" sldId="257"/>
            <ac:spMk id="4" creationId="{2BF6CB73-60D2-41D2-B9B6-317F07E473CA}"/>
          </ac:spMkLst>
        </pc:spChg>
        <pc:spChg chg="add del">
          <ac:chgData name="なかしま かずたか" userId="9752ebd60bc15163" providerId="Windows Live" clId="Web-{7E76D34F-C10E-4A0B-8BDE-99911A72FECD}" dt="2022-03-11T14:58:31.146" v="135"/>
          <ac:spMkLst>
            <pc:docMk/>
            <pc:sldMk cId="1489100880" sldId="257"/>
            <ac:spMk id="5" creationId="{51252BD6-3CCF-49E9-9A2D-CE55714F0C85}"/>
          </ac:spMkLst>
        </pc:spChg>
        <pc:spChg chg="add del">
          <ac:chgData name="なかしま かずたか" userId="9752ebd60bc15163" providerId="Windows Live" clId="Web-{7E76D34F-C10E-4A0B-8BDE-99911A72FECD}" dt="2022-03-11T14:58:37.115" v="137"/>
          <ac:spMkLst>
            <pc:docMk/>
            <pc:sldMk cId="1489100880" sldId="257"/>
            <ac:spMk id="6" creationId="{51252BD6-3CCF-49E9-9A2D-CE55714F0C85}"/>
          </ac:spMkLst>
        </pc:spChg>
        <pc:spChg chg="add mod">
          <ac:chgData name="なかしま かずたか" userId="9752ebd60bc15163" providerId="Windows Live" clId="Web-{7E76D34F-C10E-4A0B-8BDE-99911A72FECD}" dt="2022-03-11T15:14:44.680" v="269" actId="14100"/>
          <ac:spMkLst>
            <pc:docMk/>
            <pc:sldMk cId="1489100880" sldId="257"/>
            <ac:spMk id="7" creationId="{97FC6D29-8D5D-4952-9D58-657CACDEA70D}"/>
          </ac:spMkLst>
        </pc:spChg>
        <pc:spChg chg="add mod">
          <ac:chgData name="なかしま かずたか" userId="9752ebd60bc15163" providerId="Windows Live" clId="Web-{7E76D34F-C10E-4A0B-8BDE-99911A72FECD}" dt="2022-03-11T15:14:59.665" v="273" actId="14100"/>
          <ac:spMkLst>
            <pc:docMk/>
            <pc:sldMk cId="1489100880" sldId="257"/>
            <ac:spMk id="8" creationId="{0DD2FFD8-749A-4658-A556-7AAD3D35A7E7}"/>
          </ac:spMkLst>
        </pc:spChg>
        <pc:spChg chg="add mod">
          <ac:chgData name="なかしま かずたか" userId="9752ebd60bc15163" providerId="Windows Live" clId="Web-{7E76D34F-C10E-4A0B-8BDE-99911A72FECD}" dt="2022-03-11T15:14:48.618" v="270" actId="1076"/>
          <ac:spMkLst>
            <pc:docMk/>
            <pc:sldMk cId="1489100880" sldId="257"/>
            <ac:spMk id="9" creationId="{FF3B27F0-7604-4151-AD07-CD28F90BADB1}"/>
          </ac:spMkLst>
        </pc:spChg>
        <pc:spChg chg="add mod">
          <ac:chgData name="なかしま かずたか" userId="9752ebd60bc15163" providerId="Windows Live" clId="Web-{7E76D34F-C10E-4A0B-8BDE-99911A72FECD}" dt="2022-03-11T15:15:02.774" v="274" actId="1076"/>
          <ac:spMkLst>
            <pc:docMk/>
            <pc:sldMk cId="1489100880" sldId="257"/>
            <ac:spMk id="10" creationId="{22BF766B-5F85-4451-81A2-B1E552A01938}"/>
          </ac:spMkLst>
        </pc:spChg>
        <pc:spChg chg="add mod">
          <ac:chgData name="なかしま かずたか" userId="9752ebd60bc15163" providerId="Windows Live" clId="Web-{7E76D34F-C10E-4A0B-8BDE-99911A72FECD}" dt="2022-03-11T15:14:38.774" v="267" actId="1076"/>
          <ac:spMkLst>
            <pc:docMk/>
            <pc:sldMk cId="1489100880" sldId="257"/>
            <ac:spMk id="11" creationId="{D4842A9B-5375-40CD-94A9-3399A495CF6A}"/>
          </ac:spMkLst>
        </pc:spChg>
        <pc:spChg chg="add mod">
          <ac:chgData name="なかしま かずたか" userId="9752ebd60bc15163" providerId="Windows Live" clId="Web-{7E76D34F-C10E-4A0B-8BDE-99911A72FECD}" dt="2022-03-11T15:14:51.227" v="271" actId="1076"/>
          <ac:spMkLst>
            <pc:docMk/>
            <pc:sldMk cId="1489100880" sldId="257"/>
            <ac:spMk id="12" creationId="{ED372863-FCD6-4C6E-A312-229DB0DF1D55}"/>
          </ac:spMkLst>
        </pc:spChg>
        <pc:spChg chg="add mod">
          <ac:chgData name="なかしま かずたか" userId="9752ebd60bc15163" providerId="Windows Live" clId="Web-{7E76D34F-C10E-4A0B-8BDE-99911A72FECD}" dt="2022-03-11T15:14:55.555" v="272" actId="1076"/>
          <ac:spMkLst>
            <pc:docMk/>
            <pc:sldMk cId="1489100880" sldId="257"/>
            <ac:spMk id="13" creationId="{DD4E7CF2-26D7-4871-AE7D-02C214C11297}"/>
          </ac:spMkLst>
        </pc:spChg>
        <pc:spChg chg="add mod">
          <ac:chgData name="なかしま かずたか" userId="9752ebd60bc15163" providerId="Windows Live" clId="Web-{7E76D34F-C10E-4A0B-8BDE-99911A72FECD}" dt="2022-03-11T15:15:05.555" v="275" actId="1076"/>
          <ac:spMkLst>
            <pc:docMk/>
            <pc:sldMk cId="1489100880" sldId="257"/>
            <ac:spMk id="14" creationId="{204D4083-9ABA-4A50-91DD-AF833D4BC883}"/>
          </ac:spMkLst>
        </pc:spChg>
        <pc:spChg chg="add mod">
          <ac:chgData name="なかしま かずたか" userId="9752ebd60bc15163" providerId="Windows Live" clId="Web-{7E76D34F-C10E-4A0B-8BDE-99911A72FECD}" dt="2022-03-11T15:16:30.746" v="314" actId="1076"/>
          <ac:spMkLst>
            <pc:docMk/>
            <pc:sldMk cId="1489100880" sldId="257"/>
            <ac:spMk id="15" creationId="{16FA0DAB-9301-41B7-8E97-EE59A474E80A}"/>
          </ac:spMkLst>
        </pc:spChg>
        <pc:spChg chg="add mod">
          <ac:chgData name="なかしま かずたか" userId="9752ebd60bc15163" providerId="Windows Live" clId="Web-{7E76D34F-C10E-4A0B-8BDE-99911A72FECD}" dt="2022-03-11T15:15:28.462" v="282" actId="1076"/>
          <ac:spMkLst>
            <pc:docMk/>
            <pc:sldMk cId="1489100880" sldId="257"/>
            <ac:spMk id="16" creationId="{D8E90031-421A-4979-9041-AA650970147D}"/>
          </ac:spMkLst>
        </pc:spChg>
        <pc:spChg chg="add mod">
          <ac:chgData name="なかしま かずたか" userId="9752ebd60bc15163" providerId="Windows Live" clId="Web-{7E76D34F-C10E-4A0B-8BDE-99911A72FECD}" dt="2022-03-11T15:14:34.414" v="265" actId="1076"/>
          <ac:spMkLst>
            <pc:docMk/>
            <pc:sldMk cId="1489100880" sldId="257"/>
            <ac:spMk id="17" creationId="{9B6809A8-EF99-4CA4-9F7E-84D8814EA2FF}"/>
          </ac:spMkLst>
        </pc:spChg>
        <pc:spChg chg="add mod">
          <ac:chgData name="なかしま かずたか" userId="9752ebd60bc15163" providerId="Windows Live" clId="Web-{7E76D34F-C10E-4A0B-8BDE-99911A72FECD}" dt="2022-03-11T15:15:34.837" v="283" actId="1076"/>
          <ac:spMkLst>
            <pc:docMk/>
            <pc:sldMk cId="1489100880" sldId="257"/>
            <ac:spMk id="18" creationId="{A4E144CC-B6B8-42C0-BB54-856999EEC8EA}"/>
          </ac:spMkLst>
        </pc:spChg>
        <pc:spChg chg="add mod">
          <ac:chgData name="なかしま かずたか" userId="9752ebd60bc15163" providerId="Windows Live" clId="Web-{7E76D34F-C10E-4A0B-8BDE-99911A72FECD}" dt="2022-03-11T15:15:37.947" v="284" actId="1076"/>
          <ac:spMkLst>
            <pc:docMk/>
            <pc:sldMk cId="1489100880" sldId="257"/>
            <ac:spMk id="19" creationId="{8005CE7F-D00F-49A4-89A7-58DC511AB726}"/>
          </ac:spMkLst>
        </pc:spChg>
        <pc:spChg chg="add mod">
          <ac:chgData name="なかしま かずたか" userId="9752ebd60bc15163" providerId="Windows Live" clId="Web-{7E76D34F-C10E-4A0B-8BDE-99911A72FECD}" dt="2022-03-11T15:15:22.165" v="281" actId="20577"/>
          <ac:spMkLst>
            <pc:docMk/>
            <pc:sldMk cId="1489100880" sldId="257"/>
            <ac:spMk id="20" creationId="{FF4FD32C-E9A5-417F-B3BF-E6F90BF8480A}"/>
          </ac:spMkLst>
        </pc:spChg>
        <pc:spChg chg="add mod">
          <ac:chgData name="なかしま かずたか" userId="9752ebd60bc15163" providerId="Windows Live" clId="Web-{7E76D34F-C10E-4A0B-8BDE-99911A72FECD}" dt="2022-03-11T15:16:54.216" v="315" actId="20577"/>
          <ac:spMkLst>
            <pc:docMk/>
            <pc:sldMk cId="1489100880" sldId="257"/>
            <ac:spMk id="21" creationId="{929B7B84-F2D3-46F6-8271-01876C3C897F}"/>
          </ac:spMkLst>
        </pc:spChg>
        <pc:spChg chg="add mod">
          <ac:chgData name="なかしま かずたか" userId="9752ebd60bc15163" providerId="Windows Live" clId="Web-{7E76D34F-C10E-4A0B-8BDE-99911A72FECD}" dt="2022-03-11T15:16:21.606" v="313" actId="20577"/>
          <ac:spMkLst>
            <pc:docMk/>
            <pc:sldMk cId="1489100880" sldId="257"/>
            <ac:spMk id="22" creationId="{A8AB556B-86FA-429C-B556-8A1AED298717}"/>
          </ac:spMkLst>
        </pc:spChg>
        <pc:cxnChg chg="add del mod">
          <ac:chgData name="なかしま かずたか" userId="9752ebd60bc15163" providerId="Windows Live" clId="Web-{7E76D34F-C10E-4A0B-8BDE-99911A72FECD}" dt="2022-03-11T14:57:08.081" v="118"/>
          <ac:cxnSpMkLst>
            <pc:docMk/>
            <pc:sldMk cId="1489100880" sldId="257"/>
            <ac:cxnSpMk id="2" creationId="{A0ABBC1E-8F64-4CEB-8D40-D32975338377}"/>
          </ac:cxnSpMkLst>
        </pc:cxnChg>
      </pc:sldChg>
      <pc:sldChg chg="addSp delSp modSp new">
        <pc:chgData name="なかしま かずたか" userId="9752ebd60bc15163" providerId="Windows Live" clId="Web-{7E76D34F-C10E-4A0B-8BDE-99911A72FECD}" dt="2022-03-11T15:18:16.327" v="318" actId="14100"/>
        <pc:sldMkLst>
          <pc:docMk/>
          <pc:sldMk cId="2131300787" sldId="258"/>
        </pc:sldMkLst>
        <pc:picChg chg="add del mod">
          <ac:chgData name="なかしま かずたか" userId="9752ebd60bc15163" providerId="Windows Live" clId="Web-{7E76D34F-C10E-4A0B-8BDE-99911A72FECD}" dt="2022-03-11T15:13:43.021" v="263"/>
          <ac:picMkLst>
            <pc:docMk/>
            <pc:sldMk cId="2131300787" sldId="258"/>
            <ac:picMk id="2" creationId="{1EEB9F30-9E60-4A87-BA78-39D4C30D4A99}"/>
          </ac:picMkLst>
        </pc:picChg>
        <pc:picChg chg="add mod">
          <ac:chgData name="なかしま かずたか" userId="9752ebd60bc15163" providerId="Windows Live" clId="Web-{7E76D34F-C10E-4A0B-8BDE-99911A72FECD}" dt="2022-03-11T15:18:16.327" v="318" actId="14100"/>
          <ac:picMkLst>
            <pc:docMk/>
            <pc:sldMk cId="2131300787" sldId="258"/>
            <ac:picMk id="3" creationId="{E6324F1C-FA92-4000-ABDE-335A0806A95D}"/>
          </ac:picMkLst>
        </pc:picChg>
      </pc:sldChg>
      <pc:sldChg chg="addSp delSp modSp add replId">
        <pc:chgData name="なかしま かずたか" userId="9752ebd60bc15163" providerId="Windows Live" clId="Web-{7E76D34F-C10E-4A0B-8BDE-99911A72FECD}" dt="2022-03-11T15:19:49.110" v="334" actId="1076"/>
        <pc:sldMkLst>
          <pc:docMk/>
          <pc:sldMk cId="68865089" sldId="259"/>
        </pc:sldMkLst>
        <pc:picChg chg="add mod">
          <ac:chgData name="なかしま かずたか" userId="9752ebd60bc15163" providerId="Windows Live" clId="Web-{7E76D34F-C10E-4A0B-8BDE-99911A72FECD}" dt="2022-03-11T15:19:43.235" v="332" actId="1076"/>
          <ac:picMkLst>
            <pc:docMk/>
            <pc:sldMk cId="68865089" sldId="259"/>
            <ac:picMk id="2" creationId="{E8D5C2C6-6410-4CD5-9EEE-D90E2B7A4181}"/>
          </ac:picMkLst>
        </pc:picChg>
        <pc:picChg chg="del">
          <ac:chgData name="なかしま かずたか" userId="9752ebd60bc15163" providerId="Windows Live" clId="Web-{7E76D34F-C10E-4A0B-8BDE-99911A72FECD}" dt="2022-03-11T15:19:07.313" v="320"/>
          <ac:picMkLst>
            <pc:docMk/>
            <pc:sldMk cId="68865089" sldId="259"/>
            <ac:picMk id="3" creationId="{E6324F1C-FA92-4000-ABDE-335A0806A95D}"/>
          </ac:picMkLst>
        </pc:picChg>
        <pc:picChg chg="add mod">
          <ac:chgData name="なかしま かずたか" userId="9752ebd60bc15163" providerId="Windows Live" clId="Web-{7E76D34F-C10E-4A0B-8BDE-99911A72FECD}" dt="2022-03-11T15:19:49.110" v="334" actId="1076"/>
          <ac:picMkLst>
            <pc:docMk/>
            <pc:sldMk cId="68865089" sldId="259"/>
            <ac:picMk id="4" creationId="{F1029FBA-1367-475E-8304-61FE738AFFCA}"/>
          </ac:picMkLst>
        </pc:picChg>
      </pc:sldChg>
    </pc:docChg>
  </pc:docChgLst>
  <pc:docChgLst>
    <pc:chgData name="なかしま かずたか" userId="9752ebd60bc15163" providerId="Windows Live" clId="Web-{4F44F931-9AAF-4CD4-81E8-03E16CD9D4BF}"/>
    <pc:docChg chg="modSld">
      <pc:chgData name="なかしま かずたか" userId="9752ebd60bc15163" providerId="Windows Live" clId="Web-{4F44F931-9AAF-4CD4-81E8-03E16CD9D4BF}" dt="2022-03-13T00:17:57.315" v="2" actId="1076"/>
      <pc:docMkLst>
        <pc:docMk/>
      </pc:docMkLst>
      <pc:sldChg chg="modSp">
        <pc:chgData name="なかしま かずたか" userId="9752ebd60bc15163" providerId="Windows Live" clId="Web-{4F44F931-9AAF-4CD4-81E8-03E16CD9D4BF}" dt="2022-03-13T00:17:57.315" v="2" actId="1076"/>
        <pc:sldMkLst>
          <pc:docMk/>
          <pc:sldMk cId="2128380218" sldId="261"/>
        </pc:sldMkLst>
        <pc:spChg chg="mod">
          <ac:chgData name="なかしま かずたか" userId="9752ebd60bc15163" providerId="Windows Live" clId="Web-{4F44F931-9AAF-4CD4-81E8-03E16CD9D4BF}" dt="2022-03-13T00:15:55.373" v="0" actId="14100"/>
          <ac:spMkLst>
            <pc:docMk/>
            <pc:sldMk cId="2128380218" sldId="261"/>
            <ac:spMk id="42" creationId="{00000000-0000-0000-0000-000000000000}"/>
          </ac:spMkLst>
        </pc:spChg>
        <pc:spChg chg="mod">
          <ac:chgData name="なかしま かずたか" userId="9752ebd60bc15163" providerId="Windows Live" clId="Web-{4F44F931-9AAF-4CD4-81E8-03E16CD9D4BF}" dt="2022-03-13T00:17:57.315" v="2" actId="1076"/>
          <ac:spMkLst>
            <pc:docMk/>
            <pc:sldMk cId="2128380218" sldId="261"/>
            <ac:spMk id="375" creationId="{364A6FA9-1BDA-49BB-BF8C-96A92BE664C5}"/>
          </ac:spMkLst>
        </pc:spChg>
        <pc:cxnChg chg="mod">
          <ac:chgData name="なかしま かずたか" userId="9752ebd60bc15163" providerId="Windows Live" clId="Web-{4F44F931-9AAF-4CD4-81E8-03E16CD9D4BF}" dt="2022-03-13T00:17:57.315" v="2" actId="1076"/>
          <ac:cxnSpMkLst>
            <pc:docMk/>
            <pc:sldMk cId="2128380218" sldId="261"/>
            <ac:cxnSpMk id="376" creationId="{7382FE5A-C7D0-4731-A40B-6B3D21F134EB}"/>
          </ac:cxnSpMkLst>
        </pc:cxnChg>
        <pc:cxnChg chg="mod">
          <ac:chgData name="なかしま かずたか" userId="9752ebd60bc15163" providerId="Windows Live" clId="Web-{4F44F931-9AAF-4CD4-81E8-03E16CD9D4BF}" dt="2022-03-13T00:17:57.315" v="2" actId="1076"/>
          <ac:cxnSpMkLst>
            <pc:docMk/>
            <pc:sldMk cId="2128380218" sldId="261"/>
            <ac:cxnSpMk id="379" creationId="{7382FE5A-C7D0-4731-A40B-6B3D21F134EB}"/>
          </ac:cxnSpMkLst>
        </pc:cxnChg>
        <pc:cxnChg chg="mod">
          <ac:chgData name="なかしま かずたか" userId="9752ebd60bc15163" providerId="Windows Live" clId="Web-{4F44F931-9AAF-4CD4-81E8-03E16CD9D4BF}" dt="2022-03-13T00:17:57.315" v="2" actId="1076"/>
          <ac:cxnSpMkLst>
            <pc:docMk/>
            <pc:sldMk cId="2128380218" sldId="261"/>
            <ac:cxnSpMk id="382" creationId="{7382FE5A-C7D0-4731-A40B-6B3D21F134E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pPr/>
              <a:t>2022/3/14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pPr/>
              <a:t>2022/3/14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pPr/>
              <a:t>&lt;#&gt;</a:t>
            </a:fld>
            <a:endParaRPr kumimoji="1" lang="ja-JP" altLang="en-US"/>
          </a:p>
        </p:txBody>
      </p:sp>
    </p:spTree>
    <p:extLst>
      <p:ext uri="{BB962C8B-B14F-4D97-AF65-F5344CB8AC3E}">
        <p14:creationId xmlns=""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ローチャート: 結合子 3">
            <a:extLst>
              <a:ext uri="{FF2B5EF4-FFF2-40B4-BE49-F238E27FC236}">
                <a16:creationId xmlns="" xmlns:a16="http://schemas.microsoft.com/office/drawing/2014/main" id="{466F05DF-AE1B-4395-9A90-CD237236D0D6}"/>
              </a:ext>
            </a:extLst>
          </p:cNvPr>
          <p:cNvSpPr/>
          <p:nvPr/>
        </p:nvSpPr>
        <p:spPr>
          <a:xfrm>
            <a:off x="2140047" y="3672405"/>
            <a:ext cx="828084" cy="8163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1050" dirty="0">
                <a:ea typeface="ＭＳ Ｐゴシック"/>
                <a:cs typeface="Calibri"/>
              </a:rPr>
              <a:t>UI</a:t>
            </a:r>
            <a:r>
              <a:rPr lang="ja-JP" altLang="en-US" sz="1050" dirty="0">
                <a:ea typeface="ＭＳ Ｐゴシック"/>
                <a:cs typeface="Calibri"/>
              </a:rPr>
              <a:t>設計</a:t>
            </a:r>
          </a:p>
        </p:txBody>
      </p:sp>
      <p:sp>
        <p:nvSpPr>
          <p:cNvPr id="5" name="フローチャート: 処理 4">
            <a:extLst>
              <a:ext uri="{FF2B5EF4-FFF2-40B4-BE49-F238E27FC236}">
                <a16:creationId xmlns="" xmlns:a16="http://schemas.microsoft.com/office/drawing/2014/main" id="{90187EA3-D340-4D49-9486-F78DDF2CAEE8}"/>
              </a:ext>
            </a:extLst>
          </p:cNvPr>
          <p:cNvSpPr/>
          <p:nvPr/>
        </p:nvSpPr>
        <p:spPr>
          <a:xfrm>
            <a:off x="1994804" y="2148832"/>
            <a:ext cx="1074439" cy="23329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SYAD</a:t>
            </a:r>
            <a:r>
              <a:rPr lang="ja-JP" altLang="en-US" sz="1050" dirty="0"/>
              <a:t>仕様書</a:t>
            </a:r>
          </a:p>
        </p:txBody>
      </p:sp>
      <p:cxnSp>
        <p:nvCxnSpPr>
          <p:cNvPr id="6" name="コネクタ: 曲線 5">
            <a:extLst>
              <a:ext uri="{FF2B5EF4-FFF2-40B4-BE49-F238E27FC236}">
                <a16:creationId xmlns="" xmlns:a16="http://schemas.microsoft.com/office/drawing/2014/main" id="{7382FE5A-C7D0-4731-A40B-6B3D21F134EB}"/>
              </a:ext>
            </a:extLst>
          </p:cNvPr>
          <p:cNvCxnSpPr>
            <a:cxnSpLocks/>
            <a:stCxn id="5" idx="2"/>
            <a:endCxn id="4" idx="0"/>
          </p:cNvCxnSpPr>
          <p:nvPr/>
        </p:nvCxnSpPr>
        <p:spPr>
          <a:xfrm rot="16200000" flipH="1">
            <a:off x="1897915" y="3016230"/>
            <a:ext cx="1290283" cy="220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 xmlns:a16="http://schemas.microsoft.com/office/drawing/2014/main" id="{4456B1E0-AAFC-4A83-BFBC-0EBC58C6FC4D}"/>
              </a:ext>
            </a:extLst>
          </p:cNvPr>
          <p:cNvSpPr/>
          <p:nvPr/>
        </p:nvSpPr>
        <p:spPr>
          <a:xfrm>
            <a:off x="4913453" y="3911423"/>
            <a:ext cx="797056" cy="790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sp>
        <p:nvSpPr>
          <p:cNvPr id="8" name="フローチャート: 処理 7">
            <a:extLst>
              <a:ext uri="{FF2B5EF4-FFF2-40B4-BE49-F238E27FC236}">
                <a16:creationId xmlns="" xmlns:a16="http://schemas.microsoft.com/office/drawing/2014/main" id="{96BB5207-A2AD-4D25-AFAB-EDCCFDCB5224}"/>
              </a:ext>
            </a:extLst>
          </p:cNvPr>
          <p:cNvSpPr/>
          <p:nvPr/>
        </p:nvSpPr>
        <p:spPr>
          <a:xfrm>
            <a:off x="3234736" y="4914900"/>
            <a:ext cx="1498458" cy="3504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アーキテクチャ設計書</a:t>
            </a:r>
          </a:p>
        </p:txBody>
      </p:sp>
      <p:cxnSp>
        <p:nvCxnSpPr>
          <p:cNvPr id="9" name="コネクタ: 曲線 8">
            <a:extLst>
              <a:ext uri="{FF2B5EF4-FFF2-40B4-BE49-F238E27FC236}">
                <a16:creationId xmlns="" xmlns:a16="http://schemas.microsoft.com/office/drawing/2014/main" id="{C6A7723E-BDDE-470E-8CDA-20E71F9E0CB5}"/>
              </a:ext>
            </a:extLst>
          </p:cNvPr>
          <p:cNvCxnSpPr>
            <a:cxnSpLocks/>
          </p:cNvCxnSpPr>
          <p:nvPr/>
        </p:nvCxnSpPr>
        <p:spPr>
          <a:xfrm rot="16200000" flipH="1">
            <a:off x="2596662" y="4446192"/>
            <a:ext cx="601362" cy="6806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曲線 9">
            <a:extLst>
              <a:ext uri="{FF2B5EF4-FFF2-40B4-BE49-F238E27FC236}">
                <a16:creationId xmlns="" xmlns:a16="http://schemas.microsoft.com/office/drawing/2014/main" id="{42CFC760-0E08-4F9C-A9F5-3FBB856C6659}"/>
              </a:ext>
            </a:extLst>
          </p:cNvPr>
          <p:cNvCxnSpPr>
            <a:cxnSpLocks/>
            <a:stCxn id="8" idx="3"/>
            <a:endCxn id="7" idx="4"/>
          </p:cNvCxnSpPr>
          <p:nvPr/>
        </p:nvCxnSpPr>
        <p:spPr>
          <a:xfrm flipV="1">
            <a:off x="4733194" y="4701616"/>
            <a:ext cx="578787" cy="3885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処理 10">
            <a:extLst>
              <a:ext uri="{FF2B5EF4-FFF2-40B4-BE49-F238E27FC236}">
                <a16:creationId xmlns="" xmlns:a16="http://schemas.microsoft.com/office/drawing/2014/main" id="{D86A18B3-D911-49D7-A09F-5E5B2EA00AC3}"/>
              </a:ext>
            </a:extLst>
          </p:cNvPr>
          <p:cNvSpPr/>
          <p:nvPr/>
        </p:nvSpPr>
        <p:spPr>
          <a:xfrm>
            <a:off x="5999284" y="4053253"/>
            <a:ext cx="736210" cy="3003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バイナリ</a:t>
            </a:r>
          </a:p>
        </p:txBody>
      </p:sp>
      <p:cxnSp>
        <p:nvCxnSpPr>
          <p:cNvPr id="12" name="コネクタ: 曲線 11">
            <a:extLst>
              <a:ext uri="{FF2B5EF4-FFF2-40B4-BE49-F238E27FC236}">
                <a16:creationId xmlns="" xmlns:a16="http://schemas.microsoft.com/office/drawing/2014/main" id="{017D79AC-ED35-4880-9501-EB044DA6FE2D}"/>
              </a:ext>
            </a:extLst>
          </p:cNvPr>
          <p:cNvCxnSpPr>
            <a:cxnSpLocks/>
            <a:stCxn id="7" idx="6"/>
            <a:endCxn id="11" idx="1"/>
          </p:cNvCxnSpPr>
          <p:nvPr/>
        </p:nvCxnSpPr>
        <p:spPr>
          <a:xfrm flipV="1">
            <a:off x="5710509" y="4203436"/>
            <a:ext cx="288775" cy="10308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 xmlns:a16="http://schemas.microsoft.com/office/drawing/2014/main" id="{364A6FA9-1BDA-49BB-BF8C-96A92BE664C5}"/>
              </a:ext>
            </a:extLst>
          </p:cNvPr>
          <p:cNvSpPr/>
          <p:nvPr/>
        </p:nvSpPr>
        <p:spPr>
          <a:xfrm>
            <a:off x="7130789" y="3828474"/>
            <a:ext cx="760800" cy="766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テスト設計</a:t>
            </a:r>
          </a:p>
        </p:txBody>
      </p:sp>
      <p:cxnSp>
        <p:nvCxnSpPr>
          <p:cNvPr id="27" name="コネクタ: 曲線 11">
            <a:extLst>
              <a:ext uri="{FF2B5EF4-FFF2-40B4-BE49-F238E27FC236}">
                <a16:creationId xmlns="" xmlns:a16="http://schemas.microsoft.com/office/drawing/2014/main" id="{017D79AC-ED35-4880-9501-EB044DA6FE2D}"/>
              </a:ext>
            </a:extLst>
          </p:cNvPr>
          <p:cNvCxnSpPr>
            <a:cxnSpLocks/>
            <a:stCxn id="11" idx="3"/>
            <a:endCxn id="13" idx="2"/>
          </p:cNvCxnSpPr>
          <p:nvPr/>
        </p:nvCxnSpPr>
        <p:spPr>
          <a:xfrm>
            <a:off x="6735494" y="4203436"/>
            <a:ext cx="395295" cy="83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タイトル 31"/>
          <p:cNvSpPr>
            <a:spLocks noGrp="1"/>
          </p:cNvSpPr>
          <p:nvPr>
            <p:ph type="title"/>
          </p:nvPr>
        </p:nvSpPr>
        <p:spPr>
          <a:xfrm>
            <a:off x="815340" y="0"/>
            <a:ext cx="10515600" cy="1325563"/>
          </a:xfrm>
        </p:spPr>
        <p:txBody>
          <a:bodyPr/>
          <a:lstStyle/>
          <a:p>
            <a:r>
              <a:rPr kumimoji="1" lang="ja-JP" altLang="en-US" dirty="0"/>
              <a:t>現状まとめ</a:t>
            </a:r>
          </a:p>
        </p:txBody>
      </p:sp>
      <p:sp>
        <p:nvSpPr>
          <p:cNvPr id="39" name="フローチャート: 処理 38">
            <a:extLst>
              <a:ext uri="{FF2B5EF4-FFF2-40B4-BE49-F238E27FC236}">
                <a16:creationId xmlns="" xmlns:a16="http://schemas.microsoft.com/office/drawing/2014/main" id="{90187EA3-D340-4D49-9486-F78DDF2CAEE8}"/>
              </a:ext>
            </a:extLst>
          </p:cNvPr>
          <p:cNvSpPr/>
          <p:nvPr/>
        </p:nvSpPr>
        <p:spPr>
          <a:xfrm>
            <a:off x="912037" y="4958862"/>
            <a:ext cx="889800" cy="2635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要件定義書</a:t>
            </a:r>
          </a:p>
        </p:txBody>
      </p:sp>
      <p:cxnSp>
        <p:nvCxnSpPr>
          <p:cNvPr id="40" name="コネクタ: 曲線 5">
            <a:extLst>
              <a:ext uri="{FF2B5EF4-FFF2-40B4-BE49-F238E27FC236}">
                <a16:creationId xmlns="" xmlns:a16="http://schemas.microsoft.com/office/drawing/2014/main" id="{7382FE5A-C7D0-4731-A40B-6B3D21F134EB}"/>
              </a:ext>
            </a:extLst>
          </p:cNvPr>
          <p:cNvCxnSpPr>
            <a:cxnSpLocks/>
          </p:cNvCxnSpPr>
          <p:nvPr/>
        </p:nvCxnSpPr>
        <p:spPr>
          <a:xfrm flipV="1">
            <a:off x="1801837" y="4080586"/>
            <a:ext cx="338210" cy="10100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処理 71">
            <a:extLst>
              <a:ext uri="{FF2B5EF4-FFF2-40B4-BE49-F238E27FC236}">
                <a16:creationId xmlns="" xmlns:a16="http://schemas.microsoft.com/office/drawing/2014/main" id="{90187EA3-D340-4D49-9486-F78DDF2CAEE8}"/>
              </a:ext>
            </a:extLst>
          </p:cNvPr>
          <p:cNvSpPr/>
          <p:nvPr/>
        </p:nvSpPr>
        <p:spPr>
          <a:xfrm>
            <a:off x="5131172" y="3311783"/>
            <a:ext cx="954277" cy="2958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詳細設計書</a:t>
            </a:r>
          </a:p>
        </p:txBody>
      </p:sp>
      <p:cxnSp>
        <p:nvCxnSpPr>
          <p:cNvPr id="73" name="コネクタ: 曲線 11">
            <a:extLst>
              <a:ext uri="{FF2B5EF4-FFF2-40B4-BE49-F238E27FC236}">
                <a16:creationId xmlns="" xmlns:a16="http://schemas.microsoft.com/office/drawing/2014/main" id="{017D79AC-ED35-4880-9501-EB044DA6FE2D}"/>
              </a:ext>
            </a:extLst>
          </p:cNvPr>
          <p:cNvCxnSpPr>
            <a:cxnSpLocks/>
            <a:stCxn id="72" idx="2"/>
            <a:endCxn id="7" idx="0"/>
          </p:cNvCxnSpPr>
          <p:nvPr/>
        </p:nvCxnSpPr>
        <p:spPr>
          <a:xfrm rot="5400000">
            <a:off x="5308228" y="3611339"/>
            <a:ext cx="303837" cy="2963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 xmlns:a16="http://schemas.microsoft.com/office/drawing/2014/main" id="{D86A18B3-D911-49D7-A09F-5E5B2EA00AC3}"/>
              </a:ext>
            </a:extLst>
          </p:cNvPr>
          <p:cNvSpPr/>
          <p:nvPr/>
        </p:nvSpPr>
        <p:spPr>
          <a:xfrm>
            <a:off x="5267764" y="5028613"/>
            <a:ext cx="1324122" cy="2672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単体テストコード</a:t>
            </a:r>
          </a:p>
        </p:txBody>
      </p:sp>
      <p:cxnSp>
        <p:nvCxnSpPr>
          <p:cNvPr id="100" name="コネクタ: 曲線 5">
            <a:extLst>
              <a:ext uri="{FF2B5EF4-FFF2-40B4-BE49-F238E27FC236}">
                <a16:creationId xmlns="" xmlns:a16="http://schemas.microsoft.com/office/drawing/2014/main" id="{7382FE5A-C7D0-4731-A40B-6B3D21F134EB}"/>
              </a:ext>
            </a:extLst>
          </p:cNvPr>
          <p:cNvCxnSpPr>
            <a:cxnSpLocks/>
            <a:stCxn id="7" idx="5"/>
            <a:endCxn id="98" idx="0"/>
          </p:cNvCxnSpPr>
          <p:nvPr/>
        </p:nvCxnSpPr>
        <p:spPr>
          <a:xfrm rot="16200000" flipH="1">
            <a:off x="5540445" y="4639233"/>
            <a:ext cx="442718" cy="33604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曲線 5">
            <a:extLst>
              <a:ext uri="{FF2B5EF4-FFF2-40B4-BE49-F238E27FC236}">
                <a16:creationId xmlns="" xmlns:a16="http://schemas.microsoft.com/office/drawing/2014/main" id="{7382FE5A-C7D0-4731-A40B-6B3D21F134EB}"/>
              </a:ext>
            </a:extLst>
          </p:cNvPr>
          <p:cNvCxnSpPr>
            <a:cxnSpLocks/>
            <a:stCxn id="5" idx="2"/>
            <a:endCxn id="7" idx="2"/>
          </p:cNvCxnSpPr>
          <p:nvPr/>
        </p:nvCxnSpPr>
        <p:spPr>
          <a:xfrm rot="16200000" flipH="1">
            <a:off x="2760539" y="2153606"/>
            <a:ext cx="1924398" cy="23814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フローチャート: 結合子 3">
            <a:extLst>
              <a:ext uri="{FF2B5EF4-FFF2-40B4-BE49-F238E27FC236}">
                <a16:creationId xmlns="" xmlns:a16="http://schemas.microsoft.com/office/drawing/2014/main" id="{466F05DF-AE1B-4395-9A90-CD237236D0D6}"/>
              </a:ext>
            </a:extLst>
          </p:cNvPr>
          <p:cNvSpPr/>
          <p:nvPr/>
        </p:nvSpPr>
        <p:spPr>
          <a:xfrm>
            <a:off x="3623565" y="2967768"/>
            <a:ext cx="942164" cy="9480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シーケンス＆モデル設計</a:t>
            </a:r>
          </a:p>
        </p:txBody>
      </p:sp>
      <p:cxnSp>
        <p:nvCxnSpPr>
          <p:cNvPr id="117" name="コネクタ: 曲線 5">
            <a:extLst>
              <a:ext uri="{FF2B5EF4-FFF2-40B4-BE49-F238E27FC236}">
                <a16:creationId xmlns="" xmlns:a16="http://schemas.microsoft.com/office/drawing/2014/main" id="{7382FE5A-C7D0-4731-A40B-6B3D21F134EB}"/>
              </a:ext>
            </a:extLst>
          </p:cNvPr>
          <p:cNvCxnSpPr>
            <a:cxnSpLocks/>
            <a:stCxn id="114" idx="6"/>
            <a:endCxn id="72" idx="1"/>
          </p:cNvCxnSpPr>
          <p:nvPr/>
        </p:nvCxnSpPr>
        <p:spPr>
          <a:xfrm>
            <a:off x="4565729" y="3441781"/>
            <a:ext cx="565443" cy="1790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正方形/長方形 125"/>
          <p:cNvSpPr/>
          <p:nvPr/>
        </p:nvSpPr>
        <p:spPr>
          <a:xfrm>
            <a:off x="403860" y="2807090"/>
            <a:ext cx="7838636" cy="2730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4" name="フローチャート: 処理 133">
            <a:extLst>
              <a:ext uri="{FF2B5EF4-FFF2-40B4-BE49-F238E27FC236}">
                <a16:creationId xmlns="" xmlns:a16="http://schemas.microsoft.com/office/drawing/2014/main" id="{90187EA3-D340-4D49-9486-F78DDF2CAEE8}"/>
              </a:ext>
            </a:extLst>
          </p:cNvPr>
          <p:cNvSpPr/>
          <p:nvPr/>
        </p:nvSpPr>
        <p:spPr>
          <a:xfrm>
            <a:off x="436080" y="2110740"/>
            <a:ext cx="1356965" cy="269426"/>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システム要件定義</a:t>
            </a:r>
          </a:p>
        </p:txBody>
      </p:sp>
      <p:sp>
        <p:nvSpPr>
          <p:cNvPr id="172" name="フローチャート: 結合子 3">
            <a:extLst>
              <a:ext uri="{FF2B5EF4-FFF2-40B4-BE49-F238E27FC236}">
                <a16:creationId xmlns="" xmlns:a16="http://schemas.microsoft.com/office/drawing/2014/main" id="{466F05DF-AE1B-4395-9A90-CD237236D0D6}"/>
              </a:ext>
            </a:extLst>
          </p:cNvPr>
          <p:cNvSpPr/>
          <p:nvPr/>
        </p:nvSpPr>
        <p:spPr>
          <a:xfrm>
            <a:off x="553971" y="2907312"/>
            <a:ext cx="998371" cy="998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ソフトウェア要件検討？</a:t>
            </a:r>
          </a:p>
        </p:txBody>
      </p:sp>
      <p:cxnSp>
        <p:nvCxnSpPr>
          <p:cNvPr id="181" name="コネクタ: 曲線 5">
            <a:extLst>
              <a:ext uri="{FF2B5EF4-FFF2-40B4-BE49-F238E27FC236}">
                <a16:creationId xmlns="" xmlns:a16="http://schemas.microsoft.com/office/drawing/2014/main" id="{7382FE5A-C7D0-4731-A40B-6B3D21F134EB}"/>
              </a:ext>
            </a:extLst>
          </p:cNvPr>
          <p:cNvCxnSpPr>
            <a:cxnSpLocks/>
            <a:stCxn id="134" idx="2"/>
            <a:endCxn id="172" idx="0"/>
          </p:cNvCxnSpPr>
          <p:nvPr/>
        </p:nvCxnSpPr>
        <p:spPr>
          <a:xfrm rot="5400000">
            <a:off x="820287" y="2613036"/>
            <a:ext cx="527146" cy="614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コネクタ: 曲線 5">
            <a:extLst>
              <a:ext uri="{FF2B5EF4-FFF2-40B4-BE49-F238E27FC236}">
                <a16:creationId xmlns="" xmlns:a16="http://schemas.microsoft.com/office/drawing/2014/main" id="{7382FE5A-C7D0-4731-A40B-6B3D21F134EB}"/>
              </a:ext>
            </a:extLst>
          </p:cNvPr>
          <p:cNvCxnSpPr>
            <a:cxnSpLocks/>
            <a:stCxn id="172" idx="4"/>
            <a:endCxn id="39" idx="1"/>
          </p:cNvCxnSpPr>
          <p:nvPr/>
        </p:nvCxnSpPr>
        <p:spPr>
          <a:xfrm rot="5400000">
            <a:off x="390116" y="4427604"/>
            <a:ext cx="1184962" cy="141120"/>
          </a:xfrm>
          <a:prstGeom prst="curvedConnector4">
            <a:avLst>
              <a:gd name="adj1" fmla="val 44439"/>
              <a:gd name="adj2" fmla="val 261990"/>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フローチャート: 処理 197">
            <a:extLst>
              <a:ext uri="{FF2B5EF4-FFF2-40B4-BE49-F238E27FC236}">
                <a16:creationId xmlns="" xmlns:a16="http://schemas.microsoft.com/office/drawing/2014/main" id="{90187EA3-D340-4D49-9486-F78DDF2CAEE8}"/>
              </a:ext>
            </a:extLst>
          </p:cNvPr>
          <p:cNvSpPr/>
          <p:nvPr/>
        </p:nvSpPr>
        <p:spPr>
          <a:xfrm>
            <a:off x="6134081" y="2210972"/>
            <a:ext cx="1467163" cy="232704"/>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ModbusAdressMap</a:t>
            </a:r>
            <a:endParaRPr lang="ja-JP" altLang="en-US" sz="1050" dirty="0"/>
          </a:p>
        </p:txBody>
      </p:sp>
      <p:cxnSp>
        <p:nvCxnSpPr>
          <p:cNvPr id="348" name="コネクタ: 曲線 5">
            <a:extLst>
              <a:ext uri="{FF2B5EF4-FFF2-40B4-BE49-F238E27FC236}">
                <a16:creationId xmlns="" xmlns:a16="http://schemas.microsoft.com/office/drawing/2014/main" id="{7382FE5A-C7D0-4731-A40B-6B3D21F134EB}"/>
              </a:ext>
            </a:extLst>
          </p:cNvPr>
          <p:cNvCxnSpPr>
            <a:cxnSpLocks/>
            <a:stCxn id="198" idx="2"/>
            <a:endCxn id="7" idx="7"/>
          </p:cNvCxnSpPr>
          <p:nvPr/>
        </p:nvCxnSpPr>
        <p:spPr>
          <a:xfrm rot="5400000">
            <a:off x="5438989" y="2598470"/>
            <a:ext cx="1583468" cy="1273880"/>
          </a:xfrm>
          <a:prstGeom prst="curvedConnector3">
            <a:avLst>
              <a:gd name="adj1" fmla="val 825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コネクタ: 曲線 5">
            <a:extLst>
              <a:ext uri="{FF2B5EF4-FFF2-40B4-BE49-F238E27FC236}">
                <a16:creationId xmlns="" xmlns:a16="http://schemas.microsoft.com/office/drawing/2014/main" id="{7382FE5A-C7D0-4731-A40B-6B3D21F134EB}"/>
              </a:ext>
            </a:extLst>
          </p:cNvPr>
          <p:cNvCxnSpPr>
            <a:cxnSpLocks/>
            <a:stCxn id="5" idx="2"/>
            <a:endCxn id="114" idx="2"/>
          </p:cNvCxnSpPr>
          <p:nvPr/>
        </p:nvCxnSpPr>
        <p:spPr>
          <a:xfrm rot="16200000" flipH="1">
            <a:off x="2547965" y="2366180"/>
            <a:ext cx="1059659" cy="10915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0" name="フローチャート: 処理 369">
            <a:extLst>
              <a:ext uri="{FF2B5EF4-FFF2-40B4-BE49-F238E27FC236}">
                <a16:creationId xmlns="" xmlns:a16="http://schemas.microsoft.com/office/drawing/2014/main" id="{D86A18B3-D911-49D7-A09F-5E5B2EA00AC3}"/>
              </a:ext>
            </a:extLst>
          </p:cNvPr>
          <p:cNvSpPr/>
          <p:nvPr/>
        </p:nvSpPr>
        <p:spPr>
          <a:xfrm>
            <a:off x="6821073" y="5022165"/>
            <a:ext cx="882748" cy="306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結合テスト</a:t>
            </a:r>
          </a:p>
        </p:txBody>
      </p:sp>
      <p:cxnSp>
        <p:nvCxnSpPr>
          <p:cNvPr id="372" name="コネクタ: 曲線 11">
            <a:extLst>
              <a:ext uri="{FF2B5EF4-FFF2-40B4-BE49-F238E27FC236}">
                <a16:creationId xmlns="" xmlns:a16="http://schemas.microsoft.com/office/drawing/2014/main" id="{017D79AC-ED35-4880-9501-EB044DA6FE2D}"/>
              </a:ext>
            </a:extLst>
          </p:cNvPr>
          <p:cNvCxnSpPr>
            <a:cxnSpLocks/>
            <a:stCxn id="13" idx="6"/>
            <a:endCxn id="370" idx="0"/>
          </p:cNvCxnSpPr>
          <p:nvPr/>
        </p:nvCxnSpPr>
        <p:spPr>
          <a:xfrm flipH="1">
            <a:off x="7262447" y="4211805"/>
            <a:ext cx="629142" cy="810360"/>
          </a:xfrm>
          <a:prstGeom prst="curvedConnector4">
            <a:avLst>
              <a:gd name="adj1" fmla="val -36335"/>
              <a:gd name="adj2" fmla="val 73652"/>
            </a:avLst>
          </a:prstGeom>
          <a:ln>
            <a:tailEnd type="triangle"/>
          </a:ln>
        </p:spPr>
        <p:style>
          <a:lnRef idx="1">
            <a:schemeClr val="accent1"/>
          </a:lnRef>
          <a:fillRef idx="0">
            <a:schemeClr val="accent1"/>
          </a:fillRef>
          <a:effectRef idx="0">
            <a:schemeClr val="accent1"/>
          </a:effectRef>
          <a:fontRef idx="minor">
            <a:schemeClr val="tx1"/>
          </a:fontRef>
        </p:style>
      </p:cxnSp>
      <p:sp>
        <p:nvSpPr>
          <p:cNvPr id="375" name="楕円 12">
            <a:extLst>
              <a:ext uri="{FF2B5EF4-FFF2-40B4-BE49-F238E27FC236}">
                <a16:creationId xmlns="" xmlns:a16="http://schemas.microsoft.com/office/drawing/2014/main" id="{364A6FA9-1BDA-49BB-BF8C-96A92BE664C5}"/>
              </a:ext>
            </a:extLst>
          </p:cNvPr>
          <p:cNvSpPr/>
          <p:nvPr/>
        </p:nvSpPr>
        <p:spPr>
          <a:xfrm>
            <a:off x="6450369" y="5795918"/>
            <a:ext cx="732664" cy="7326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テスト設計</a:t>
            </a:r>
          </a:p>
        </p:txBody>
      </p:sp>
      <p:cxnSp>
        <p:nvCxnSpPr>
          <p:cNvPr id="382" name="コネクタ: 曲線 5">
            <a:extLst>
              <a:ext uri="{FF2B5EF4-FFF2-40B4-BE49-F238E27FC236}">
                <a16:creationId xmlns="" xmlns:a16="http://schemas.microsoft.com/office/drawing/2014/main" id="{7382FE5A-C7D0-4731-A40B-6B3D21F134EB}"/>
              </a:ext>
            </a:extLst>
          </p:cNvPr>
          <p:cNvCxnSpPr>
            <a:cxnSpLocks/>
            <a:stCxn id="370" idx="2"/>
            <a:endCxn id="375" idx="0"/>
          </p:cNvCxnSpPr>
          <p:nvPr/>
        </p:nvCxnSpPr>
        <p:spPr>
          <a:xfrm rot="5400000">
            <a:off x="6805811" y="5339281"/>
            <a:ext cx="467527" cy="4457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楕円 12">
            <a:extLst>
              <a:ext uri="{FF2B5EF4-FFF2-40B4-BE49-F238E27FC236}">
                <a16:creationId xmlns="" xmlns:a16="http://schemas.microsoft.com/office/drawing/2014/main" id="{D3B000BB-C0BA-40A7-B6A3-7B4EDB1CFA53}"/>
              </a:ext>
            </a:extLst>
          </p:cNvPr>
          <p:cNvSpPr/>
          <p:nvPr/>
        </p:nvSpPr>
        <p:spPr>
          <a:xfrm>
            <a:off x="2189029" y="5766609"/>
            <a:ext cx="826448" cy="82058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a:ea typeface="ＭＳ Ｐゴシック"/>
                <a:cs typeface="Calibri"/>
              </a:rPr>
              <a:t>UI設計分析</a:t>
            </a:r>
          </a:p>
        </p:txBody>
      </p:sp>
      <p:cxnSp>
        <p:nvCxnSpPr>
          <p:cNvPr id="41" name="コネクタ: 曲線 5">
            <a:extLst>
              <a:ext uri="{FF2B5EF4-FFF2-40B4-BE49-F238E27FC236}">
                <a16:creationId xmlns="" xmlns:a16="http://schemas.microsoft.com/office/drawing/2014/main" id="{499A3A43-9937-4ABA-8804-54D268090872}"/>
              </a:ext>
            </a:extLst>
          </p:cNvPr>
          <p:cNvCxnSpPr>
            <a:cxnSpLocks/>
            <a:stCxn id="39" idx="2"/>
            <a:endCxn id="38" idx="2"/>
          </p:cNvCxnSpPr>
          <p:nvPr/>
        </p:nvCxnSpPr>
        <p:spPr>
          <a:xfrm rot="16200000" flipH="1">
            <a:off x="1295745" y="5283619"/>
            <a:ext cx="954476" cy="8320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曲線 5">
            <a:extLst>
              <a:ext uri="{FF2B5EF4-FFF2-40B4-BE49-F238E27FC236}">
                <a16:creationId xmlns="" xmlns:a16="http://schemas.microsoft.com/office/drawing/2014/main" id="{9FD13F58-BF9F-444D-9ADC-4B6A4316EDAD}"/>
              </a:ext>
            </a:extLst>
          </p:cNvPr>
          <p:cNvCxnSpPr>
            <a:cxnSpLocks/>
            <a:stCxn id="8" idx="2"/>
            <a:endCxn id="38" idx="0"/>
          </p:cNvCxnSpPr>
          <p:nvPr/>
        </p:nvCxnSpPr>
        <p:spPr>
          <a:xfrm rot="5400000">
            <a:off x="3042482" y="4825126"/>
            <a:ext cx="501254" cy="13817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 xmlns:a16="http://schemas.microsoft.com/office/drawing/2014/main" id="{64BB0614-EC8E-4E9E-876C-6A196C40D6AD}"/>
              </a:ext>
            </a:extLst>
          </p:cNvPr>
          <p:cNvSpPr/>
          <p:nvPr/>
        </p:nvSpPr>
        <p:spPr>
          <a:xfrm>
            <a:off x="3838474" y="6028592"/>
            <a:ext cx="1498458" cy="350455"/>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a:ea typeface="ＭＳ Ｐゴシック"/>
                <a:cs typeface="Calibri"/>
              </a:rPr>
              <a:t>UI設計書</a:t>
            </a:r>
            <a:endParaRPr lang="ja-JP" altLang="en-US" sz="1050" dirty="0">
              <a:ea typeface="ＭＳ Ｐゴシック"/>
              <a:cs typeface="Calibri"/>
            </a:endParaRPr>
          </a:p>
        </p:txBody>
      </p:sp>
      <p:sp>
        <p:nvSpPr>
          <p:cNvPr id="44" name="フローチャート: 処理 43">
            <a:extLst>
              <a:ext uri="{FF2B5EF4-FFF2-40B4-BE49-F238E27FC236}">
                <a16:creationId xmlns="" xmlns:a16="http://schemas.microsoft.com/office/drawing/2014/main" id="{7E669B7E-BBEB-46E5-8701-9BC100F0A513}"/>
              </a:ext>
            </a:extLst>
          </p:cNvPr>
          <p:cNvSpPr/>
          <p:nvPr/>
        </p:nvSpPr>
        <p:spPr>
          <a:xfrm>
            <a:off x="8115097" y="5987632"/>
            <a:ext cx="1129182" cy="332871"/>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a:ea typeface="ＭＳ Ｐゴシック"/>
                <a:cs typeface="Calibri"/>
              </a:rPr>
              <a:t>適格性テスト</a:t>
            </a:r>
            <a:endParaRPr lang="ja-JP" altLang="en-US" sz="1050" dirty="0">
              <a:ea typeface="ＭＳ Ｐゴシック"/>
              <a:cs typeface="Calibri"/>
            </a:endParaRPr>
          </a:p>
        </p:txBody>
      </p:sp>
      <p:sp>
        <p:nvSpPr>
          <p:cNvPr id="45" name="フローチャート: 結合子 44">
            <a:extLst>
              <a:ext uri="{FF2B5EF4-FFF2-40B4-BE49-F238E27FC236}">
                <a16:creationId xmlns="" xmlns:a16="http://schemas.microsoft.com/office/drawing/2014/main" id="{1A8781B4-DED1-4141-8FEE-5696E09BCB05}"/>
              </a:ext>
            </a:extLst>
          </p:cNvPr>
          <p:cNvSpPr/>
          <p:nvPr/>
        </p:nvSpPr>
        <p:spPr>
          <a:xfrm>
            <a:off x="4494750" y="1196906"/>
            <a:ext cx="951139" cy="937674"/>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ファーム実装</a:t>
            </a:r>
            <a:endParaRPr lang="ja-JP" altLang="en-US" sz="1050" dirty="0">
              <a:ea typeface="ＭＳ Ｐゴシック"/>
              <a:cs typeface="Calibri"/>
            </a:endParaRPr>
          </a:p>
        </p:txBody>
      </p:sp>
      <p:cxnSp>
        <p:nvCxnSpPr>
          <p:cNvPr id="69" name="コネクタ: 曲線 5">
            <a:extLst>
              <a:ext uri="{FF2B5EF4-FFF2-40B4-BE49-F238E27FC236}">
                <a16:creationId xmlns="" xmlns:a16="http://schemas.microsoft.com/office/drawing/2014/main" id="{7382FE5A-C7D0-4731-A40B-6B3D21F134EB}"/>
              </a:ext>
            </a:extLst>
          </p:cNvPr>
          <p:cNvCxnSpPr>
            <a:cxnSpLocks/>
            <a:stCxn id="198" idx="2"/>
            <a:endCxn id="114" idx="7"/>
          </p:cNvCxnSpPr>
          <p:nvPr/>
        </p:nvCxnSpPr>
        <p:spPr>
          <a:xfrm rot="5400000">
            <a:off x="5316245" y="1555184"/>
            <a:ext cx="662927" cy="24399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曲線 5">
            <a:extLst>
              <a:ext uri="{FF2B5EF4-FFF2-40B4-BE49-F238E27FC236}">
                <a16:creationId xmlns="" xmlns:a16="http://schemas.microsoft.com/office/drawing/2014/main" id="{7382FE5A-C7D0-4731-A40B-6B3D21F134EB}"/>
              </a:ext>
            </a:extLst>
          </p:cNvPr>
          <p:cNvCxnSpPr>
            <a:cxnSpLocks/>
            <a:stCxn id="43" idx="3"/>
            <a:endCxn id="375" idx="2"/>
          </p:cNvCxnSpPr>
          <p:nvPr/>
        </p:nvCxnSpPr>
        <p:spPr>
          <a:xfrm flipV="1">
            <a:off x="5336932" y="6162250"/>
            <a:ext cx="1113437" cy="415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曲線 5">
            <a:extLst>
              <a:ext uri="{FF2B5EF4-FFF2-40B4-BE49-F238E27FC236}">
                <a16:creationId xmlns="" xmlns:a16="http://schemas.microsoft.com/office/drawing/2014/main" id="{7382FE5A-C7D0-4731-A40B-6B3D21F134EB}"/>
              </a:ext>
            </a:extLst>
          </p:cNvPr>
          <p:cNvCxnSpPr>
            <a:cxnSpLocks/>
            <a:stCxn id="38" idx="6"/>
            <a:endCxn id="43" idx="1"/>
          </p:cNvCxnSpPr>
          <p:nvPr/>
        </p:nvCxnSpPr>
        <p:spPr>
          <a:xfrm>
            <a:off x="3015477" y="6176903"/>
            <a:ext cx="822997" cy="2691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曲線 5">
            <a:extLst>
              <a:ext uri="{FF2B5EF4-FFF2-40B4-BE49-F238E27FC236}">
                <a16:creationId xmlns="" xmlns:a16="http://schemas.microsoft.com/office/drawing/2014/main" id="{7382FE5A-C7D0-4731-A40B-6B3D21F134EB}"/>
              </a:ext>
            </a:extLst>
          </p:cNvPr>
          <p:cNvCxnSpPr>
            <a:cxnSpLocks/>
            <a:stCxn id="375" idx="6"/>
            <a:endCxn id="44" idx="1"/>
          </p:cNvCxnSpPr>
          <p:nvPr/>
        </p:nvCxnSpPr>
        <p:spPr>
          <a:xfrm flipV="1">
            <a:off x="7183033" y="6154068"/>
            <a:ext cx="932064" cy="81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コネクタ: 曲線 5">
            <a:extLst>
              <a:ext uri="{FF2B5EF4-FFF2-40B4-BE49-F238E27FC236}">
                <a16:creationId xmlns="" xmlns:a16="http://schemas.microsoft.com/office/drawing/2014/main" id="{7382FE5A-C7D0-4731-A40B-6B3D21F134EB}"/>
              </a:ext>
            </a:extLst>
          </p:cNvPr>
          <p:cNvCxnSpPr>
            <a:cxnSpLocks/>
            <a:stCxn id="45" idx="2"/>
            <a:endCxn id="5" idx="0"/>
          </p:cNvCxnSpPr>
          <p:nvPr/>
        </p:nvCxnSpPr>
        <p:spPr>
          <a:xfrm rot="10800000" flipV="1">
            <a:off x="2532024" y="1665742"/>
            <a:ext cx="1962726" cy="48308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曲線 5">
            <a:extLst>
              <a:ext uri="{FF2B5EF4-FFF2-40B4-BE49-F238E27FC236}">
                <a16:creationId xmlns="" xmlns:a16="http://schemas.microsoft.com/office/drawing/2014/main" id="{7382FE5A-C7D0-4731-A40B-6B3D21F134EB}"/>
              </a:ext>
            </a:extLst>
          </p:cNvPr>
          <p:cNvCxnSpPr>
            <a:cxnSpLocks/>
            <a:stCxn id="45" idx="5"/>
            <a:endCxn id="198" idx="1"/>
          </p:cNvCxnSpPr>
          <p:nvPr/>
        </p:nvCxnSpPr>
        <p:spPr>
          <a:xfrm rot="16200000" flipH="1">
            <a:off x="5555308" y="1748550"/>
            <a:ext cx="330063" cy="8274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フローチャート: 処理 128">
            <a:extLst>
              <a:ext uri="{FF2B5EF4-FFF2-40B4-BE49-F238E27FC236}">
                <a16:creationId xmlns="" xmlns:a16="http://schemas.microsoft.com/office/drawing/2014/main" id="{D86A18B3-D911-49D7-A09F-5E5B2EA00AC3}"/>
              </a:ext>
            </a:extLst>
          </p:cNvPr>
          <p:cNvSpPr/>
          <p:nvPr/>
        </p:nvSpPr>
        <p:spPr>
          <a:xfrm>
            <a:off x="8536068" y="2533112"/>
            <a:ext cx="736210" cy="300365"/>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バイナリ</a:t>
            </a:r>
          </a:p>
        </p:txBody>
      </p:sp>
      <p:cxnSp>
        <p:nvCxnSpPr>
          <p:cNvPr id="130" name="コネクタ: 曲線 5">
            <a:extLst>
              <a:ext uri="{FF2B5EF4-FFF2-40B4-BE49-F238E27FC236}">
                <a16:creationId xmlns="" xmlns:a16="http://schemas.microsoft.com/office/drawing/2014/main" id="{7382FE5A-C7D0-4731-A40B-6B3D21F134EB}"/>
              </a:ext>
            </a:extLst>
          </p:cNvPr>
          <p:cNvCxnSpPr>
            <a:cxnSpLocks/>
            <a:stCxn id="45" idx="6"/>
            <a:endCxn id="129" idx="0"/>
          </p:cNvCxnSpPr>
          <p:nvPr/>
        </p:nvCxnSpPr>
        <p:spPr>
          <a:xfrm>
            <a:off x="5445889" y="1665743"/>
            <a:ext cx="3458284" cy="8673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コネクタ: 曲線 5">
            <a:extLst>
              <a:ext uri="{FF2B5EF4-FFF2-40B4-BE49-F238E27FC236}">
                <a16:creationId xmlns="" xmlns:a16="http://schemas.microsoft.com/office/drawing/2014/main" id="{7382FE5A-C7D0-4731-A40B-6B3D21F134EB}"/>
              </a:ext>
            </a:extLst>
          </p:cNvPr>
          <p:cNvCxnSpPr>
            <a:cxnSpLocks/>
            <a:stCxn id="129" idx="2"/>
            <a:endCxn id="370" idx="3"/>
          </p:cNvCxnSpPr>
          <p:nvPr/>
        </p:nvCxnSpPr>
        <p:spPr>
          <a:xfrm rot="5400000">
            <a:off x="7133097" y="3404201"/>
            <a:ext cx="2341801" cy="12003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3" descr="テキスト&#10;&#10;説明は自動で生成されたものです">
            <a:extLst>
              <a:ext uri="{FF2B5EF4-FFF2-40B4-BE49-F238E27FC236}">
                <a16:creationId xmlns="" xmlns:a16="http://schemas.microsoft.com/office/drawing/2014/main" id="{E8D5C2C6-6410-4CD5-9EEE-D90E2B7A4181}"/>
              </a:ext>
            </a:extLst>
          </p:cNvPr>
          <p:cNvPicPr>
            <a:picLocks noChangeAspect="1"/>
          </p:cNvPicPr>
          <p:nvPr/>
        </p:nvPicPr>
        <p:blipFill>
          <a:blip r:embed="rId2" cstate="print"/>
          <a:stretch>
            <a:fillRect/>
          </a:stretch>
        </p:blipFill>
        <p:spPr>
          <a:xfrm>
            <a:off x="208156" y="828531"/>
            <a:ext cx="5884127" cy="5451838"/>
          </a:xfrm>
          <a:prstGeom prst="rect">
            <a:avLst/>
          </a:prstGeom>
        </p:spPr>
      </p:pic>
      <p:pic>
        <p:nvPicPr>
          <p:cNvPr id="4" name="図 4" descr="テキスト, 手紙&#10;&#10;説明は自動で生成されたものです">
            <a:extLst>
              <a:ext uri="{FF2B5EF4-FFF2-40B4-BE49-F238E27FC236}">
                <a16:creationId xmlns="" xmlns:a16="http://schemas.microsoft.com/office/drawing/2014/main" id="{F1029FBA-1367-475E-8304-61FE738AFFCA}"/>
              </a:ext>
            </a:extLst>
          </p:cNvPr>
          <p:cNvPicPr>
            <a:picLocks noChangeAspect="1"/>
          </p:cNvPicPr>
          <p:nvPr/>
        </p:nvPicPr>
        <p:blipFill>
          <a:blip r:embed="rId3" cstate="print"/>
          <a:stretch>
            <a:fillRect/>
          </a:stretch>
        </p:blipFill>
        <p:spPr>
          <a:xfrm>
            <a:off x="6146180" y="956674"/>
            <a:ext cx="5577469" cy="2036040"/>
          </a:xfrm>
          <a:prstGeom prst="rect">
            <a:avLst/>
          </a:prstGeom>
        </p:spPr>
      </p:pic>
    </p:spTree>
    <p:extLst>
      <p:ext uri="{BB962C8B-B14F-4D97-AF65-F5344CB8AC3E}">
        <p14:creationId xmlns="" xmlns:p14="http://schemas.microsoft.com/office/powerpoint/2010/main" val="6886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ドキュメント作成が目的になっている</a:t>
            </a:r>
            <a:endParaRPr kumimoji="1" lang="ja-JP" altLang="en-US" dirty="0"/>
          </a:p>
        </p:txBody>
      </p:sp>
      <p:sp>
        <p:nvSpPr>
          <p:cNvPr id="3" name="フローチャート: 処理 2">
            <a:extLst>
              <a:ext uri="{FF2B5EF4-FFF2-40B4-BE49-F238E27FC236}">
                <a16:creationId xmlns="" xmlns:a16="http://schemas.microsoft.com/office/drawing/2014/main" id="{90187EA3-D340-4D49-9486-F78DDF2CAEE8}"/>
              </a:ext>
            </a:extLst>
          </p:cNvPr>
          <p:cNvSpPr/>
          <p:nvPr/>
        </p:nvSpPr>
        <p:spPr>
          <a:xfrm>
            <a:off x="2799244" y="2484470"/>
            <a:ext cx="1074439" cy="23329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SYAD</a:t>
            </a:r>
            <a:r>
              <a:rPr lang="ja-JP" altLang="en-US" sz="1050" dirty="0"/>
              <a:t>仕様書</a:t>
            </a:r>
          </a:p>
        </p:txBody>
      </p:sp>
      <p:sp>
        <p:nvSpPr>
          <p:cNvPr id="4" name="フローチャート: 処理 3">
            <a:extLst>
              <a:ext uri="{FF2B5EF4-FFF2-40B4-BE49-F238E27FC236}">
                <a16:creationId xmlns="" xmlns:a16="http://schemas.microsoft.com/office/drawing/2014/main" id="{90187EA3-D340-4D49-9486-F78DDF2CAEE8}"/>
              </a:ext>
            </a:extLst>
          </p:cNvPr>
          <p:cNvSpPr/>
          <p:nvPr/>
        </p:nvSpPr>
        <p:spPr>
          <a:xfrm>
            <a:off x="4912951" y="2488737"/>
            <a:ext cx="1467163" cy="232704"/>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ModbusAdressMap</a:t>
            </a:r>
            <a:endParaRPr lang="ja-JP" altLang="en-US" sz="1050" dirty="0"/>
          </a:p>
        </p:txBody>
      </p:sp>
      <p:sp>
        <p:nvSpPr>
          <p:cNvPr id="5" name="フローチャート: 結合子 44">
            <a:extLst>
              <a:ext uri="{FF2B5EF4-FFF2-40B4-BE49-F238E27FC236}">
                <a16:creationId xmlns="" xmlns:a16="http://schemas.microsoft.com/office/drawing/2014/main" id="{1A8781B4-DED1-4141-8FEE-5696E09BCB05}"/>
              </a:ext>
            </a:extLst>
          </p:cNvPr>
          <p:cNvSpPr/>
          <p:nvPr/>
        </p:nvSpPr>
        <p:spPr>
          <a:xfrm>
            <a:off x="3968102" y="1481560"/>
            <a:ext cx="938279" cy="92499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ファーム実装</a:t>
            </a:r>
            <a:endParaRPr lang="ja-JP" altLang="en-US" sz="1050" dirty="0">
              <a:ea typeface="ＭＳ Ｐゴシック"/>
              <a:cs typeface="Calibri"/>
            </a:endParaRPr>
          </a:p>
        </p:txBody>
      </p:sp>
      <p:cxnSp>
        <p:nvCxnSpPr>
          <p:cNvPr id="6" name="コネクタ: 曲線 5">
            <a:extLst>
              <a:ext uri="{FF2B5EF4-FFF2-40B4-BE49-F238E27FC236}">
                <a16:creationId xmlns="" xmlns:a16="http://schemas.microsoft.com/office/drawing/2014/main" id="{7382FE5A-C7D0-4731-A40B-6B3D21F134EB}"/>
              </a:ext>
            </a:extLst>
          </p:cNvPr>
          <p:cNvCxnSpPr>
            <a:cxnSpLocks/>
            <a:stCxn id="5" idx="2"/>
            <a:endCxn id="3" idx="0"/>
          </p:cNvCxnSpPr>
          <p:nvPr/>
        </p:nvCxnSpPr>
        <p:spPr>
          <a:xfrm rot="10800000" flipV="1">
            <a:off x="3336464" y="1944058"/>
            <a:ext cx="631638" cy="5404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コネクタ: 曲線 5">
            <a:extLst>
              <a:ext uri="{FF2B5EF4-FFF2-40B4-BE49-F238E27FC236}">
                <a16:creationId xmlns="" xmlns:a16="http://schemas.microsoft.com/office/drawing/2014/main" id="{7382FE5A-C7D0-4731-A40B-6B3D21F134EB}"/>
              </a:ext>
            </a:extLst>
          </p:cNvPr>
          <p:cNvCxnSpPr>
            <a:cxnSpLocks/>
            <a:stCxn id="5" idx="6"/>
            <a:endCxn id="4" idx="0"/>
          </p:cNvCxnSpPr>
          <p:nvPr/>
        </p:nvCxnSpPr>
        <p:spPr>
          <a:xfrm>
            <a:off x="4906381" y="1944058"/>
            <a:ext cx="740152" cy="54467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ドーナツ 7"/>
          <p:cNvSpPr/>
          <p:nvPr/>
        </p:nvSpPr>
        <p:spPr>
          <a:xfrm>
            <a:off x="954912" y="4653003"/>
            <a:ext cx="891250" cy="891250"/>
          </a:xfrm>
          <a:prstGeom prst="don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乗算記号 8"/>
          <p:cNvSpPr/>
          <p:nvPr/>
        </p:nvSpPr>
        <p:spPr>
          <a:xfrm>
            <a:off x="740780" y="2147076"/>
            <a:ext cx="1313726" cy="13137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処理 9">
            <a:extLst>
              <a:ext uri="{FF2B5EF4-FFF2-40B4-BE49-F238E27FC236}">
                <a16:creationId xmlns="" xmlns:a16="http://schemas.microsoft.com/office/drawing/2014/main" id="{90187EA3-D340-4D49-9486-F78DDF2CAEE8}"/>
              </a:ext>
            </a:extLst>
          </p:cNvPr>
          <p:cNvSpPr/>
          <p:nvPr/>
        </p:nvSpPr>
        <p:spPr>
          <a:xfrm>
            <a:off x="2604404" y="4731868"/>
            <a:ext cx="1074439" cy="23329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SYAD</a:t>
            </a:r>
            <a:r>
              <a:rPr lang="ja-JP" altLang="en-US" sz="1050" dirty="0"/>
              <a:t>仕様書</a:t>
            </a:r>
          </a:p>
        </p:txBody>
      </p:sp>
      <p:sp>
        <p:nvSpPr>
          <p:cNvPr id="11" name="フローチャート: 処理 10">
            <a:extLst>
              <a:ext uri="{FF2B5EF4-FFF2-40B4-BE49-F238E27FC236}">
                <a16:creationId xmlns="" xmlns:a16="http://schemas.microsoft.com/office/drawing/2014/main" id="{90187EA3-D340-4D49-9486-F78DDF2CAEE8}"/>
              </a:ext>
            </a:extLst>
          </p:cNvPr>
          <p:cNvSpPr/>
          <p:nvPr/>
        </p:nvSpPr>
        <p:spPr>
          <a:xfrm>
            <a:off x="7687017" y="5002353"/>
            <a:ext cx="1467163" cy="232704"/>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ModbusAdressMap</a:t>
            </a:r>
            <a:endParaRPr lang="ja-JP" altLang="en-US" sz="1050" dirty="0"/>
          </a:p>
        </p:txBody>
      </p:sp>
      <p:sp>
        <p:nvSpPr>
          <p:cNvPr id="12" name="フローチャート: 結合子 44">
            <a:extLst>
              <a:ext uri="{FF2B5EF4-FFF2-40B4-BE49-F238E27FC236}">
                <a16:creationId xmlns="" xmlns:a16="http://schemas.microsoft.com/office/drawing/2014/main" id="{1A8781B4-DED1-4141-8FEE-5696E09BCB05}"/>
              </a:ext>
            </a:extLst>
          </p:cNvPr>
          <p:cNvSpPr/>
          <p:nvPr/>
        </p:nvSpPr>
        <p:spPr>
          <a:xfrm>
            <a:off x="9097616" y="5387996"/>
            <a:ext cx="922625" cy="9095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ファーム実装</a:t>
            </a:r>
            <a:endParaRPr lang="ja-JP" altLang="en-US" sz="1050" dirty="0">
              <a:ea typeface="ＭＳ Ｐゴシック"/>
              <a:cs typeface="Calibri"/>
            </a:endParaRPr>
          </a:p>
        </p:txBody>
      </p:sp>
      <p:cxnSp>
        <p:nvCxnSpPr>
          <p:cNvPr id="13" name="コネクタ: 曲線 5">
            <a:extLst>
              <a:ext uri="{FF2B5EF4-FFF2-40B4-BE49-F238E27FC236}">
                <a16:creationId xmlns="" xmlns:a16="http://schemas.microsoft.com/office/drawing/2014/main" id="{7382FE5A-C7D0-4731-A40B-6B3D21F134EB}"/>
              </a:ext>
            </a:extLst>
          </p:cNvPr>
          <p:cNvCxnSpPr>
            <a:cxnSpLocks/>
            <a:stCxn id="10" idx="2"/>
            <a:endCxn id="12" idx="2"/>
          </p:cNvCxnSpPr>
          <p:nvPr/>
        </p:nvCxnSpPr>
        <p:spPr>
          <a:xfrm rot="16200000" flipH="1">
            <a:off x="5680810" y="2425972"/>
            <a:ext cx="877620" cy="59559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曲線 5">
            <a:extLst>
              <a:ext uri="{FF2B5EF4-FFF2-40B4-BE49-F238E27FC236}">
                <a16:creationId xmlns="" xmlns:a16="http://schemas.microsoft.com/office/drawing/2014/main" id="{7382FE5A-C7D0-4731-A40B-6B3D21F134EB}"/>
              </a:ext>
            </a:extLst>
          </p:cNvPr>
          <p:cNvCxnSpPr>
            <a:cxnSpLocks/>
            <a:stCxn id="11" idx="2"/>
            <a:endCxn id="12" idx="1"/>
          </p:cNvCxnSpPr>
          <p:nvPr/>
        </p:nvCxnSpPr>
        <p:spPr>
          <a:xfrm rot="16200000" flipH="1">
            <a:off x="8683595" y="4972061"/>
            <a:ext cx="286141" cy="8121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フローチャート: 結合子 44">
            <a:extLst>
              <a:ext uri="{FF2B5EF4-FFF2-40B4-BE49-F238E27FC236}">
                <a16:creationId xmlns="" xmlns:a16="http://schemas.microsoft.com/office/drawing/2014/main" id="{1A8781B4-DED1-4141-8FEE-5696E09BCB05}"/>
              </a:ext>
            </a:extLst>
          </p:cNvPr>
          <p:cNvSpPr/>
          <p:nvPr/>
        </p:nvSpPr>
        <p:spPr>
          <a:xfrm>
            <a:off x="5002108" y="4358949"/>
            <a:ext cx="970429" cy="956691"/>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インターフェース設計</a:t>
            </a:r>
            <a:endParaRPr lang="ja-JP" altLang="en-US" sz="1050" dirty="0">
              <a:ea typeface="ＭＳ Ｐゴシック"/>
              <a:cs typeface="Calibri"/>
            </a:endParaRPr>
          </a:p>
        </p:txBody>
      </p:sp>
      <p:cxnSp>
        <p:nvCxnSpPr>
          <p:cNvPr id="37" name="コネクタ: 曲線 5">
            <a:extLst>
              <a:ext uri="{FF2B5EF4-FFF2-40B4-BE49-F238E27FC236}">
                <a16:creationId xmlns="" xmlns:a16="http://schemas.microsoft.com/office/drawing/2014/main" id="{7382FE5A-C7D0-4731-A40B-6B3D21F134EB}"/>
              </a:ext>
            </a:extLst>
          </p:cNvPr>
          <p:cNvCxnSpPr>
            <a:cxnSpLocks/>
            <a:stCxn id="10" idx="3"/>
            <a:endCxn id="36" idx="2"/>
          </p:cNvCxnSpPr>
          <p:nvPr/>
        </p:nvCxnSpPr>
        <p:spPr>
          <a:xfrm flipV="1">
            <a:off x="3678843" y="4837295"/>
            <a:ext cx="1323265" cy="1121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曲線 5">
            <a:extLst>
              <a:ext uri="{FF2B5EF4-FFF2-40B4-BE49-F238E27FC236}">
                <a16:creationId xmlns="" xmlns:a16="http://schemas.microsoft.com/office/drawing/2014/main" id="{7382FE5A-C7D0-4731-A40B-6B3D21F134EB}"/>
              </a:ext>
            </a:extLst>
          </p:cNvPr>
          <p:cNvCxnSpPr>
            <a:cxnSpLocks/>
            <a:stCxn id="36" idx="6"/>
            <a:endCxn id="11" idx="0"/>
          </p:cNvCxnSpPr>
          <p:nvPr/>
        </p:nvCxnSpPr>
        <p:spPr>
          <a:xfrm>
            <a:off x="5972537" y="4837295"/>
            <a:ext cx="2448062" cy="1650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結合子 3">
            <a:extLst>
              <a:ext uri="{FF2B5EF4-FFF2-40B4-BE49-F238E27FC236}">
                <a16:creationId xmlns="" xmlns:a16="http://schemas.microsoft.com/office/drawing/2014/main" id="{466F05DF-AE1B-4395-9A90-CD237236D0D6}"/>
              </a:ext>
            </a:extLst>
          </p:cNvPr>
          <p:cNvSpPr/>
          <p:nvPr/>
        </p:nvSpPr>
        <p:spPr>
          <a:xfrm>
            <a:off x="2967637" y="2995286"/>
            <a:ext cx="828084" cy="8163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1050" dirty="0">
                <a:ea typeface="ＭＳ Ｐゴシック"/>
                <a:cs typeface="Calibri"/>
              </a:rPr>
              <a:t>UI</a:t>
            </a:r>
            <a:r>
              <a:rPr lang="ja-JP" altLang="en-US" sz="1050" dirty="0">
                <a:ea typeface="ＭＳ Ｐゴシック"/>
                <a:cs typeface="Calibri"/>
              </a:rPr>
              <a:t>設計</a:t>
            </a:r>
          </a:p>
        </p:txBody>
      </p:sp>
      <p:sp>
        <p:nvSpPr>
          <p:cNvPr id="59" name="フローチャート: 結合子 3">
            <a:extLst>
              <a:ext uri="{FF2B5EF4-FFF2-40B4-BE49-F238E27FC236}">
                <a16:creationId xmlns="" xmlns:a16="http://schemas.microsoft.com/office/drawing/2014/main" id="{466F05DF-AE1B-4395-9A90-CD237236D0D6}"/>
              </a:ext>
            </a:extLst>
          </p:cNvPr>
          <p:cNvSpPr/>
          <p:nvPr/>
        </p:nvSpPr>
        <p:spPr>
          <a:xfrm>
            <a:off x="4167575" y="3100878"/>
            <a:ext cx="942164" cy="9480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シーケンス＆モデル設計</a:t>
            </a:r>
          </a:p>
        </p:txBody>
      </p:sp>
      <p:sp>
        <p:nvSpPr>
          <p:cNvPr id="60" name="楕円 6">
            <a:extLst>
              <a:ext uri="{FF2B5EF4-FFF2-40B4-BE49-F238E27FC236}">
                <a16:creationId xmlns="" xmlns:a16="http://schemas.microsoft.com/office/drawing/2014/main" id="{4456B1E0-AAFC-4A83-BFBC-0EBC58C6FC4D}"/>
              </a:ext>
            </a:extLst>
          </p:cNvPr>
          <p:cNvSpPr/>
          <p:nvPr/>
        </p:nvSpPr>
        <p:spPr>
          <a:xfrm>
            <a:off x="6245083" y="3071799"/>
            <a:ext cx="809687" cy="80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cxnSp>
        <p:nvCxnSpPr>
          <p:cNvPr id="61" name="コネクタ: 曲線 5">
            <a:extLst>
              <a:ext uri="{FF2B5EF4-FFF2-40B4-BE49-F238E27FC236}">
                <a16:creationId xmlns="" xmlns:a16="http://schemas.microsoft.com/office/drawing/2014/main" id="{7382FE5A-C7D0-4731-A40B-6B3D21F134EB}"/>
              </a:ext>
            </a:extLst>
          </p:cNvPr>
          <p:cNvCxnSpPr>
            <a:cxnSpLocks/>
            <a:stCxn id="3" idx="2"/>
            <a:endCxn id="54" idx="0"/>
          </p:cNvCxnSpPr>
          <p:nvPr/>
        </p:nvCxnSpPr>
        <p:spPr>
          <a:xfrm rot="16200000" flipH="1">
            <a:off x="3220308" y="2833915"/>
            <a:ext cx="277526" cy="452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曲線 5">
            <a:extLst>
              <a:ext uri="{FF2B5EF4-FFF2-40B4-BE49-F238E27FC236}">
                <a16:creationId xmlns="" xmlns:a16="http://schemas.microsoft.com/office/drawing/2014/main" id="{7382FE5A-C7D0-4731-A40B-6B3D21F134EB}"/>
              </a:ext>
            </a:extLst>
          </p:cNvPr>
          <p:cNvCxnSpPr>
            <a:cxnSpLocks/>
            <a:stCxn id="3" idx="2"/>
            <a:endCxn id="59" idx="0"/>
          </p:cNvCxnSpPr>
          <p:nvPr/>
        </p:nvCxnSpPr>
        <p:spPr>
          <a:xfrm rot="16200000" flipH="1">
            <a:off x="3796001" y="2258222"/>
            <a:ext cx="383118" cy="13021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5">
            <a:extLst>
              <a:ext uri="{FF2B5EF4-FFF2-40B4-BE49-F238E27FC236}">
                <a16:creationId xmlns="" xmlns:a16="http://schemas.microsoft.com/office/drawing/2014/main" id="{7382FE5A-C7D0-4731-A40B-6B3D21F134EB}"/>
              </a:ext>
            </a:extLst>
          </p:cNvPr>
          <p:cNvCxnSpPr>
            <a:cxnSpLocks/>
            <a:stCxn id="3" idx="2"/>
            <a:endCxn id="60" idx="0"/>
          </p:cNvCxnSpPr>
          <p:nvPr/>
        </p:nvCxnSpPr>
        <p:spPr>
          <a:xfrm rot="16200000" flipH="1">
            <a:off x="4816176" y="1238047"/>
            <a:ext cx="354039" cy="33134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曲線 5">
            <a:extLst>
              <a:ext uri="{FF2B5EF4-FFF2-40B4-BE49-F238E27FC236}">
                <a16:creationId xmlns="" xmlns:a16="http://schemas.microsoft.com/office/drawing/2014/main" id="{7382FE5A-C7D0-4731-A40B-6B3D21F134EB}"/>
              </a:ext>
            </a:extLst>
          </p:cNvPr>
          <p:cNvCxnSpPr>
            <a:cxnSpLocks/>
            <a:stCxn id="4" idx="2"/>
            <a:endCxn id="59" idx="0"/>
          </p:cNvCxnSpPr>
          <p:nvPr/>
        </p:nvCxnSpPr>
        <p:spPr>
          <a:xfrm rot="5400000">
            <a:off x="4952877" y="2407221"/>
            <a:ext cx="379437" cy="10078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5">
            <a:extLst>
              <a:ext uri="{FF2B5EF4-FFF2-40B4-BE49-F238E27FC236}">
                <a16:creationId xmlns="" xmlns:a16="http://schemas.microsoft.com/office/drawing/2014/main" id="{7382FE5A-C7D0-4731-A40B-6B3D21F134EB}"/>
              </a:ext>
            </a:extLst>
          </p:cNvPr>
          <p:cNvCxnSpPr>
            <a:cxnSpLocks/>
            <a:stCxn id="4" idx="2"/>
            <a:endCxn id="60" idx="0"/>
          </p:cNvCxnSpPr>
          <p:nvPr/>
        </p:nvCxnSpPr>
        <p:spPr>
          <a:xfrm rot="16200000" flipH="1">
            <a:off x="5973051" y="2394923"/>
            <a:ext cx="350358" cy="100339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結合子 3">
            <a:extLst>
              <a:ext uri="{FF2B5EF4-FFF2-40B4-BE49-F238E27FC236}">
                <a16:creationId xmlns="" xmlns:a16="http://schemas.microsoft.com/office/drawing/2014/main" id="{466F05DF-AE1B-4395-9A90-CD237236D0D6}"/>
              </a:ext>
            </a:extLst>
          </p:cNvPr>
          <p:cNvSpPr/>
          <p:nvPr/>
        </p:nvSpPr>
        <p:spPr>
          <a:xfrm>
            <a:off x="2604963" y="5891193"/>
            <a:ext cx="828084" cy="8163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1050" dirty="0">
                <a:ea typeface="ＭＳ Ｐゴシック"/>
                <a:cs typeface="Calibri"/>
              </a:rPr>
              <a:t>UI</a:t>
            </a:r>
            <a:r>
              <a:rPr lang="ja-JP" altLang="en-US" sz="1050" dirty="0">
                <a:ea typeface="ＭＳ Ｐゴシック"/>
                <a:cs typeface="Calibri"/>
              </a:rPr>
              <a:t>設計</a:t>
            </a:r>
          </a:p>
        </p:txBody>
      </p:sp>
      <p:sp>
        <p:nvSpPr>
          <p:cNvPr id="99" name="フローチャート: 結合子 3">
            <a:extLst>
              <a:ext uri="{FF2B5EF4-FFF2-40B4-BE49-F238E27FC236}">
                <a16:creationId xmlns="" xmlns:a16="http://schemas.microsoft.com/office/drawing/2014/main" id="{466F05DF-AE1B-4395-9A90-CD237236D0D6}"/>
              </a:ext>
            </a:extLst>
          </p:cNvPr>
          <p:cNvSpPr/>
          <p:nvPr/>
        </p:nvSpPr>
        <p:spPr>
          <a:xfrm>
            <a:off x="3683367" y="5828952"/>
            <a:ext cx="942164" cy="9480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シーケンス＆モデル設計</a:t>
            </a:r>
          </a:p>
        </p:txBody>
      </p:sp>
      <p:sp>
        <p:nvSpPr>
          <p:cNvPr id="100" name="楕円 6">
            <a:extLst>
              <a:ext uri="{FF2B5EF4-FFF2-40B4-BE49-F238E27FC236}">
                <a16:creationId xmlns="" xmlns:a16="http://schemas.microsoft.com/office/drawing/2014/main" id="{4456B1E0-AAFC-4A83-BFBC-0EBC58C6FC4D}"/>
              </a:ext>
            </a:extLst>
          </p:cNvPr>
          <p:cNvSpPr/>
          <p:nvPr/>
        </p:nvSpPr>
        <p:spPr>
          <a:xfrm>
            <a:off x="8021256" y="5948644"/>
            <a:ext cx="839164" cy="831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cxnSp>
        <p:nvCxnSpPr>
          <p:cNvPr id="106" name="コネクタ: 曲線 5">
            <a:extLst>
              <a:ext uri="{FF2B5EF4-FFF2-40B4-BE49-F238E27FC236}">
                <a16:creationId xmlns="" xmlns:a16="http://schemas.microsoft.com/office/drawing/2014/main" id="{7382FE5A-C7D0-4731-A40B-6B3D21F134EB}"/>
              </a:ext>
            </a:extLst>
          </p:cNvPr>
          <p:cNvCxnSpPr>
            <a:cxnSpLocks/>
            <a:stCxn id="11" idx="2"/>
            <a:endCxn id="99" idx="6"/>
          </p:cNvCxnSpPr>
          <p:nvPr/>
        </p:nvCxnSpPr>
        <p:spPr>
          <a:xfrm rot="5400000">
            <a:off x="5989111" y="3871477"/>
            <a:ext cx="1067908" cy="37950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曲線 5">
            <a:extLst>
              <a:ext uri="{FF2B5EF4-FFF2-40B4-BE49-F238E27FC236}">
                <a16:creationId xmlns="" xmlns:a16="http://schemas.microsoft.com/office/drawing/2014/main" id="{7382FE5A-C7D0-4731-A40B-6B3D21F134EB}"/>
              </a:ext>
            </a:extLst>
          </p:cNvPr>
          <p:cNvCxnSpPr>
            <a:cxnSpLocks/>
            <a:stCxn id="10" idx="2"/>
            <a:endCxn id="99" idx="2"/>
          </p:cNvCxnSpPr>
          <p:nvPr/>
        </p:nvCxnSpPr>
        <p:spPr>
          <a:xfrm rot="16200000" flipH="1">
            <a:off x="2743592" y="5363189"/>
            <a:ext cx="1337807" cy="5417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曲線 5">
            <a:extLst>
              <a:ext uri="{FF2B5EF4-FFF2-40B4-BE49-F238E27FC236}">
                <a16:creationId xmlns="" xmlns:a16="http://schemas.microsoft.com/office/drawing/2014/main" id="{7382FE5A-C7D0-4731-A40B-6B3D21F134EB}"/>
              </a:ext>
            </a:extLst>
          </p:cNvPr>
          <p:cNvCxnSpPr>
            <a:cxnSpLocks/>
            <a:stCxn id="10" idx="2"/>
            <a:endCxn id="98" idx="0"/>
          </p:cNvCxnSpPr>
          <p:nvPr/>
        </p:nvCxnSpPr>
        <p:spPr>
          <a:xfrm rot="5400000">
            <a:off x="2617298" y="5366866"/>
            <a:ext cx="926035" cy="1226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曲線 5">
            <a:extLst>
              <a:ext uri="{FF2B5EF4-FFF2-40B4-BE49-F238E27FC236}">
                <a16:creationId xmlns="" xmlns:a16="http://schemas.microsoft.com/office/drawing/2014/main" id="{7382FE5A-C7D0-4731-A40B-6B3D21F134EB}"/>
              </a:ext>
            </a:extLst>
          </p:cNvPr>
          <p:cNvCxnSpPr>
            <a:cxnSpLocks/>
            <a:stCxn id="10" idx="2"/>
            <a:endCxn id="100" idx="2"/>
          </p:cNvCxnSpPr>
          <p:nvPr/>
        </p:nvCxnSpPr>
        <p:spPr>
          <a:xfrm rot="16200000" flipH="1">
            <a:off x="4881713" y="3225069"/>
            <a:ext cx="1399455" cy="48796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5">
            <a:extLst>
              <a:ext uri="{FF2B5EF4-FFF2-40B4-BE49-F238E27FC236}">
                <a16:creationId xmlns="" xmlns:a16="http://schemas.microsoft.com/office/drawing/2014/main" id="{7382FE5A-C7D0-4731-A40B-6B3D21F134EB}"/>
              </a:ext>
            </a:extLst>
          </p:cNvPr>
          <p:cNvCxnSpPr>
            <a:cxnSpLocks/>
            <a:stCxn id="11" idx="2"/>
            <a:endCxn id="100" idx="0"/>
          </p:cNvCxnSpPr>
          <p:nvPr/>
        </p:nvCxnSpPr>
        <p:spPr>
          <a:xfrm rot="16200000" flipH="1">
            <a:off x="8073925" y="5581730"/>
            <a:ext cx="713587" cy="2023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7523545" y="3026780"/>
            <a:ext cx="4218271" cy="1477328"/>
          </a:xfrm>
          <a:prstGeom prst="rect">
            <a:avLst/>
          </a:prstGeom>
          <a:solidFill>
            <a:schemeClr val="tx2">
              <a:lumMod val="20000"/>
              <a:lumOff val="80000"/>
            </a:schemeClr>
          </a:solidFill>
          <a:ln>
            <a:solidFill>
              <a:srgbClr val="002060"/>
            </a:solidFill>
          </a:ln>
        </p:spPr>
        <p:txBody>
          <a:bodyPr wrap="square" rtlCol="0">
            <a:spAutoFit/>
          </a:bodyPr>
          <a:lstStyle/>
          <a:p>
            <a:r>
              <a:rPr lang="ja-JP" altLang="en-US" dirty="0" smtClean="0"/>
              <a:t>設計行為がないので、実装に合わせてドキュメント修正が頻繁に起こる。</a:t>
            </a:r>
          </a:p>
          <a:p>
            <a:r>
              <a:rPr kumimoji="1" lang="ja-JP" altLang="en-US" dirty="0" smtClean="0"/>
              <a:t>ファームの修正後、実装が終わるまで</a:t>
            </a:r>
            <a:endParaRPr kumimoji="1" lang="en-US" altLang="ja-JP" dirty="0" smtClean="0"/>
          </a:p>
          <a:p>
            <a:r>
              <a:rPr lang="ja-JP" altLang="en-US" dirty="0" smtClean="0"/>
              <a:t>ツールの修正が追い付かないので、</a:t>
            </a:r>
            <a:endParaRPr kumimoji="1" lang="en-US" altLang="ja-JP" dirty="0" smtClean="0"/>
          </a:p>
          <a:p>
            <a:r>
              <a:rPr kumimoji="1" lang="ja-JP" altLang="en-US" dirty="0" smtClean="0"/>
              <a:t>スケジュール遅れの原因も。</a:t>
            </a:r>
            <a:endParaRPr kumimoji="1" lang="en-US" altLang="ja-JP"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単体テストの目的が薄い</a:t>
            </a:r>
            <a:endParaRPr kumimoji="1" lang="ja-JP" altLang="en-US" dirty="0"/>
          </a:p>
        </p:txBody>
      </p:sp>
      <p:sp>
        <p:nvSpPr>
          <p:cNvPr id="3" name="ドーナツ 2"/>
          <p:cNvSpPr/>
          <p:nvPr/>
        </p:nvSpPr>
        <p:spPr>
          <a:xfrm>
            <a:off x="954912" y="4653003"/>
            <a:ext cx="891250" cy="891250"/>
          </a:xfrm>
          <a:prstGeom prst="don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乗算記号 3"/>
          <p:cNvSpPr/>
          <p:nvPr/>
        </p:nvSpPr>
        <p:spPr>
          <a:xfrm>
            <a:off x="740780" y="2147076"/>
            <a:ext cx="1313726" cy="13137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6">
            <a:extLst>
              <a:ext uri="{FF2B5EF4-FFF2-40B4-BE49-F238E27FC236}">
                <a16:creationId xmlns="" xmlns:a16="http://schemas.microsoft.com/office/drawing/2014/main" id="{4456B1E0-AAFC-4A83-BFBC-0EBC58C6FC4D}"/>
              </a:ext>
            </a:extLst>
          </p:cNvPr>
          <p:cNvSpPr/>
          <p:nvPr/>
        </p:nvSpPr>
        <p:spPr>
          <a:xfrm>
            <a:off x="2720051" y="2267817"/>
            <a:ext cx="797056" cy="790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sp>
        <p:nvSpPr>
          <p:cNvPr id="6" name="フローチャート: 処理 5">
            <a:extLst>
              <a:ext uri="{FF2B5EF4-FFF2-40B4-BE49-F238E27FC236}">
                <a16:creationId xmlns="" xmlns:a16="http://schemas.microsoft.com/office/drawing/2014/main" id="{D86A18B3-D911-49D7-A09F-5E5B2EA00AC3}"/>
              </a:ext>
            </a:extLst>
          </p:cNvPr>
          <p:cNvSpPr/>
          <p:nvPr/>
        </p:nvSpPr>
        <p:spPr>
          <a:xfrm>
            <a:off x="4532772" y="2528481"/>
            <a:ext cx="1324122" cy="2672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単体テストコード</a:t>
            </a:r>
          </a:p>
        </p:txBody>
      </p:sp>
      <p:cxnSp>
        <p:nvCxnSpPr>
          <p:cNvPr id="7" name="コネクタ: 曲線 5">
            <a:extLst>
              <a:ext uri="{FF2B5EF4-FFF2-40B4-BE49-F238E27FC236}">
                <a16:creationId xmlns="" xmlns:a16="http://schemas.microsoft.com/office/drawing/2014/main" id="{7382FE5A-C7D0-4731-A40B-6B3D21F134EB}"/>
              </a:ext>
            </a:extLst>
          </p:cNvPr>
          <p:cNvCxnSpPr>
            <a:cxnSpLocks/>
            <a:stCxn id="5" idx="6"/>
            <a:endCxn id="6" idx="1"/>
          </p:cNvCxnSpPr>
          <p:nvPr/>
        </p:nvCxnSpPr>
        <p:spPr>
          <a:xfrm flipV="1">
            <a:off x="3517107" y="2662125"/>
            <a:ext cx="1015665" cy="7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6">
            <a:extLst>
              <a:ext uri="{FF2B5EF4-FFF2-40B4-BE49-F238E27FC236}">
                <a16:creationId xmlns="" xmlns:a16="http://schemas.microsoft.com/office/drawing/2014/main" id="{4456B1E0-AAFC-4A83-BFBC-0EBC58C6FC4D}"/>
              </a:ext>
            </a:extLst>
          </p:cNvPr>
          <p:cNvSpPr/>
          <p:nvPr/>
        </p:nvSpPr>
        <p:spPr>
          <a:xfrm>
            <a:off x="2461550" y="4665705"/>
            <a:ext cx="797056" cy="790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sp>
        <p:nvSpPr>
          <p:cNvPr id="13" name="フローチャート: 処理 12">
            <a:extLst>
              <a:ext uri="{FF2B5EF4-FFF2-40B4-BE49-F238E27FC236}">
                <a16:creationId xmlns="" xmlns:a16="http://schemas.microsoft.com/office/drawing/2014/main" id="{D86A18B3-D911-49D7-A09F-5E5B2EA00AC3}"/>
              </a:ext>
            </a:extLst>
          </p:cNvPr>
          <p:cNvSpPr/>
          <p:nvPr/>
        </p:nvSpPr>
        <p:spPr>
          <a:xfrm>
            <a:off x="4083289" y="4932156"/>
            <a:ext cx="1324122" cy="2672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単体テストコード</a:t>
            </a:r>
          </a:p>
        </p:txBody>
      </p:sp>
      <p:cxnSp>
        <p:nvCxnSpPr>
          <p:cNvPr id="14" name="コネクタ: 曲線 5">
            <a:extLst>
              <a:ext uri="{FF2B5EF4-FFF2-40B4-BE49-F238E27FC236}">
                <a16:creationId xmlns="" xmlns:a16="http://schemas.microsoft.com/office/drawing/2014/main" id="{7382FE5A-C7D0-4731-A40B-6B3D21F134EB}"/>
              </a:ext>
            </a:extLst>
          </p:cNvPr>
          <p:cNvCxnSpPr>
            <a:cxnSpLocks/>
            <a:stCxn id="12" idx="6"/>
            <a:endCxn id="13" idx="1"/>
          </p:cNvCxnSpPr>
          <p:nvPr/>
        </p:nvCxnSpPr>
        <p:spPr>
          <a:xfrm>
            <a:off x="3258606" y="5060802"/>
            <a:ext cx="824683" cy="49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フローチャート: 処理 16">
            <a:extLst>
              <a:ext uri="{FF2B5EF4-FFF2-40B4-BE49-F238E27FC236}">
                <a16:creationId xmlns="" xmlns:a16="http://schemas.microsoft.com/office/drawing/2014/main" id="{D86A18B3-D911-49D7-A09F-5E5B2EA00AC3}"/>
              </a:ext>
            </a:extLst>
          </p:cNvPr>
          <p:cNvSpPr/>
          <p:nvPr/>
        </p:nvSpPr>
        <p:spPr>
          <a:xfrm>
            <a:off x="4529285" y="4414494"/>
            <a:ext cx="882748" cy="306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結合テスト</a:t>
            </a:r>
          </a:p>
        </p:txBody>
      </p:sp>
      <p:cxnSp>
        <p:nvCxnSpPr>
          <p:cNvPr id="21" name="コネクタ: 曲線 5">
            <a:extLst>
              <a:ext uri="{FF2B5EF4-FFF2-40B4-BE49-F238E27FC236}">
                <a16:creationId xmlns="" xmlns:a16="http://schemas.microsoft.com/office/drawing/2014/main" id="{7382FE5A-C7D0-4731-A40B-6B3D21F134EB}"/>
              </a:ext>
            </a:extLst>
          </p:cNvPr>
          <p:cNvCxnSpPr>
            <a:cxnSpLocks/>
            <a:stCxn id="13" idx="3"/>
            <a:endCxn id="26" idx="2"/>
          </p:cNvCxnSpPr>
          <p:nvPr/>
        </p:nvCxnSpPr>
        <p:spPr>
          <a:xfrm flipV="1">
            <a:off x="5407411" y="4711078"/>
            <a:ext cx="939374" cy="3547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曲線 5">
            <a:extLst>
              <a:ext uri="{FF2B5EF4-FFF2-40B4-BE49-F238E27FC236}">
                <a16:creationId xmlns="" xmlns:a16="http://schemas.microsoft.com/office/drawing/2014/main" id="{7382FE5A-C7D0-4731-A40B-6B3D21F134EB}"/>
              </a:ext>
            </a:extLst>
          </p:cNvPr>
          <p:cNvCxnSpPr>
            <a:cxnSpLocks/>
            <a:stCxn id="17" idx="3"/>
            <a:endCxn id="26" idx="2"/>
          </p:cNvCxnSpPr>
          <p:nvPr/>
        </p:nvCxnSpPr>
        <p:spPr>
          <a:xfrm>
            <a:off x="5412033" y="4567607"/>
            <a:ext cx="934752" cy="1434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楕円 6">
            <a:extLst>
              <a:ext uri="{FF2B5EF4-FFF2-40B4-BE49-F238E27FC236}">
                <a16:creationId xmlns="" xmlns:a16="http://schemas.microsoft.com/office/drawing/2014/main" id="{4456B1E0-AAFC-4A83-BFBC-0EBC58C6FC4D}"/>
              </a:ext>
            </a:extLst>
          </p:cNvPr>
          <p:cNvSpPr/>
          <p:nvPr/>
        </p:nvSpPr>
        <p:spPr>
          <a:xfrm>
            <a:off x="6346785" y="4143737"/>
            <a:ext cx="1144537" cy="1134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テスト実施観点確認</a:t>
            </a:r>
            <a:endParaRPr lang="ja-JP" altLang="en-US" sz="1050" dirty="0">
              <a:ea typeface="ＭＳ Ｐゴシック"/>
              <a:cs typeface="Calibri"/>
            </a:endParaRPr>
          </a:p>
        </p:txBody>
      </p:sp>
      <p:sp>
        <p:nvSpPr>
          <p:cNvPr id="34" name="フローチャート: 処理 33">
            <a:extLst>
              <a:ext uri="{FF2B5EF4-FFF2-40B4-BE49-F238E27FC236}">
                <a16:creationId xmlns="" xmlns:a16="http://schemas.microsoft.com/office/drawing/2014/main" id="{D86A18B3-D911-49D7-A09F-5E5B2EA00AC3}"/>
              </a:ext>
            </a:extLst>
          </p:cNvPr>
          <p:cNvSpPr/>
          <p:nvPr/>
        </p:nvSpPr>
        <p:spPr>
          <a:xfrm>
            <a:off x="5995411" y="1852631"/>
            <a:ext cx="882748" cy="306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結合テスト</a:t>
            </a:r>
          </a:p>
        </p:txBody>
      </p:sp>
      <p:sp>
        <p:nvSpPr>
          <p:cNvPr id="35" name="楕円 12">
            <a:extLst>
              <a:ext uri="{FF2B5EF4-FFF2-40B4-BE49-F238E27FC236}">
                <a16:creationId xmlns="" xmlns:a16="http://schemas.microsoft.com/office/drawing/2014/main" id="{364A6FA9-1BDA-49BB-BF8C-96A92BE664C5}"/>
              </a:ext>
            </a:extLst>
          </p:cNvPr>
          <p:cNvSpPr/>
          <p:nvPr/>
        </p:nvSpPr>
        <p:spPr>
          <a:xfrm>
            <a:off x="6861271" y="2335089"/>
            <a:ext cx="732664" cy="7326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テスト設計</a:t>
            </a:r>
          </a:p>
        </p:txBody>
      </p:sp>
      <p:cxnSp>
        <p:nvCxnSpPr>
          <p:cNvPr id="36" name="コネクタ: 曲線 5">
            <a:extLst>
              <a:ext uri="{FF2B5EF4-FFF2-40B4-BE49-F238E27FC236}">
                <a16:creationId xmlns="" xmlns:a16="http://schemas.microsoft.com/office/drawing/2014/main" id="{7382FE5A-C7D0-4731-A40B-6B3D21F134EB}"/>
              </a:ext>
            </a:extLst>
          </p:cNvPr>
          <p:cNvCxnSpPr>
            <a:cxnSpLocks/>
            <a:stCxn id="34" idx="2"/>
            <a:endCxn id="35" idx="2"/>
          </p:cNvCxnSpPr>
          <p:nvPr/>
        </p:nvCxnSpPr>
        <p:spPr>
          <a:xfrm rot="16200000" flipH="1">
            <a:off x="6377746" y="2217896"/>
            <a:ext cx="542564" cy="4244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フローチャート: 処理 39">
            <a:extLst>
              <a:ext uri="{FF2B5EF4-FFF2-40B4-BE49-F238E27FC236}">
                <a16:creationId xmlns="" xmlns:a16="http://schemas.microsoft.com/office/drawing/2014/main" id="{D86A18B3-D911-49D7-A09F-5E5B2EA00AC3}"/>
              </a:ext>
            </a:extLst>
          </p:cNvPr>
          <p:cNvSpPr/>
          <p:nvPr/>
        </p:nvSpPr>
        <p:spPr>
          <a:xfrm>
            <a:off x="7870139" y="4473615"/>
            <a:ext cx="845598" cy="4615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テスト観点チェック表</a:t>
            </a:r>
            <a:endParaRPr lang="ja-JP" altLang="en-US" sz="1050" dirty="0">
              <a:ea typeface="ＭＳ Ｐゴシック"/>
              <a:cs typeface="Calibri"/>
            </a:endParaRPr>
          </a:p>
        </p:txBody>
      </p:sp>
      <p:cxnSp>
        <p:nvCxnSpPr>
          <p:cNvPr id="41" name="コネクタ: 曲線 5">
            <a:extLst>
              <a:ext uri="{FF2B5EF4-FFF2-40B4-BE49-F238E27FC236}">
                <a16:creationId xmlns="" xmlns:a16="http://schemas.microsoft.com/office/drawing/2014/main" id="{7382FE5A-C7D0-4731-A40B-6B3D21F134EB}"/>
              </a:ext>
            </a:extLst>
          </p:cNvPr>
          <p:cNvCxnSpPr>
            <a:cxnSpLocks/>
            <a:stCxn id="26" idx="6"/>
            <a:endCxn id="40" idx="1"/>
          </p:cNvCxnSpPr>
          <p:nvPr/>
        </p:nvCxnSpPr>
        <p:spPr>
          <a:xfrm flipV="1">
            <a:off x="7491322" y="4704385"/>
            <a:ext cx="378817" cy="6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楕円 12">
            <a:extLst>
              <a:ext uri="{FF2B5EF4-FFF2-40B4-BE49-F238E27FC236}">
                <a16:creationId xmlns="" xmlns:a16="http://schemas.microsoft.com/office/drawing/2014/main" id="{364A6FA9-1BDA-49BB-BF8C-96A92BE664C5}"/>
              </a:ext>
            </a:extLst>
          </p:cNvPr>
          <p:cNvSpPr/>
          <p:nvPr/>
        </p:nvSpPr>
        <p:spPr>
          <a:xfrm>
            <a:off x="9409630" y="4345226"/>
            <a:ext cx="732664" cy="7326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テスト設計</a:t>
            </a:r>
          </a:p>
        </p:txBody>
      </p:sp>
      <p:cxnSp>
        <p:nvCxnSpPr>
          <p:cNvPr id="48" name="コネクタ: 曲線 5">
            <a:extLst>
              <a:ext uri="{FF2B5EF4-FFF2-40B4-BE49-F238E27FC236}">
                <a16:creationId xmlns="" xmlns:a16="http://schemas.microsoft.com/office/drawing/2014/main" id="{7382FE5A-C7D0-4731-A40B-6B3D21F134EB}"/>
              </a:ext>
            </a:extLst>
          </p:cNvPr>
          <p:cNvCxnSpPr>
            <a:cxnSpLocks/>
            <a:stCxn id="40" idx="3"/>
            <a:endCxn id="47" idx="2"/>
          </p:cNvCxnSpPr>
          <p:nvPr/>
        </p:nvCxnSpPr>
        <p:spPr>
          <a:xfrm>
            <a:off x="8715737" y="4704385"/>
            <a:ext cx="693893" cy="71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783976" y="2262851"/>
            <a:ext cx="4218271" cy="1477328"/>
          </a:xfrm>
          <a:prstGeom prst="rect">
            <a:avLst/>
          </a:prstGeom>
          <a:solidFill>
            <a:schemeClr val="tx2">
              <a:lumMod val="20000"/>
              <a:lumOff val="80000"/>
            </a:schemeClr>
          </a:solidFill>
          <a:ln>
            <a:solidFill>
              <a:srgbClr val="002060"/>
            </a:solidFill>
          </a:ln>
        </p:spPr>
        <p:txBody>
          <a:bodyPr wrap="square" rtlCol="0">
            <a:spAutoFit/>
          </a:bodyPr>
          <a:lstStyle/>
          <a:p>
            <a:r>
              <a:rPr lang="ja-JP" altLang="en-US" dirty="0" smtClean="0"/>
              <a:t>単体テストコーディングの目的が見えない。</a:t>
            </a:r>
            <a:endParaRPr lang="en-US" altLang="ja-JP" dirty="0" smtClean="0"/>
          </a:p>
          <a:p>
            <a:r>
              <a:rPr kumimoji="1" lang="ja-JP" altLang="en-US" dirty="0" smtClean="0"/>
              <a:t>単体テストをホワイトボックステスト、結合テストをブラックボックステストとし、テスト実施観点をまとめたものを検証へのインプットとすべき。</a:t>
            </a:r>
            <a:endParaRPr kumimoji="1" lang="en-US" altLang="ja-JP"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ライブラリ検討がない</a:t>
            </a:r>
            <a:endParaRPr kumimoji="1" lang="ja-JP" altLang="en-US" dirty="0"/>
          </a:p>
        </p:txBody>
      </p:sp>
      <p:sp>
        <p:nvSpPr>
          <p:cNvPr id="4" name="ドーナツ 3"/>
          <p:cNvSpPr/>
          <p:nvPr/>
        </p:nvSpPr>
        <p:spPr>
          <a:xfrm>
            <a:off x="954912" y="4653003"/>
            <a:ext cx="891250" cy="891250"/>
          </a:xfrm>
          <a:prstGeom prst="don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乗算記号 4"/>
          <p:cNvSpPr/>
          <p:nvPr/>
        </p:nvSpPr>
        <p:spPr>
          <a:xfrm>
            <a:off x="740780" y="2147076"/>
            <a:ext cx="1313726" cy="13137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6">
            <a:extLst>
              <a:ext uri="{FF2B5EF4-FFF2-40B4-BE49-F238E27FC236}">
                <a16:creationId xmlns="" xmlns:a16="http://schemas.microsoft.com/office/drawing/2014/main" id="{4456B1E0-AAFC-4A83-BFBC-0EBC58C6FC4D}"/>
              </a:ext>
            </a:extLst>
          </p:cNvPr>
          <p:cNvSpPr/>
          <p:nvPr/>
        </p:nvSpPr>
        <p:spPr>
          <a:xfrm>
            <a:off x="5822067" y="2406713"/>
            <a:ext cx="797056" cy="790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sp>
        <p:nvSpPr>
          <p:cNvPr id="7" name="フローチャート: 処理 6">
            <a:extLst>
              <a:ext uri="{FF2B5EF4-FFF2-40B4-BE49-F238E27FC236}">
                <a16:creationId xmlns="" xmlns:a16="http://schemas.microsoft.com/office/drawing/2014/main" id="{96BB5207-A2AD-4D25-AFAB-EDCCFDCB5224}"/>
              </a:ext>
            </a:extLst>
          </p:cNvPr>
          <p:cNvSpPr/>
          <p:nvPr/>
        </p:nvSpPr>
        <p:spPr>
          <a:xfrm>
            <a:off x="2870135" y="2680985"/>
            <a:ext cx="1498458" cy="3504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アーキテクチャ設計書</a:t>
            </a:r>
          </a:p>
        </p:txBody>
      </p:sp>
      <p:cxnSp>
        <p:nvCxnSpPr>
          <p:cNvPr id="8" name="コネクタ: 曲線 9">
            <a:extLst>
              <a:ext uri="{FF2B5EF4-FFF2-40B4-BE49-F238E27FC236}">
                <a16:creationId xmlns="" xmlns:a16="http://schemas.microsoft.com/office/drawing/2014/main" id="{42CFC760-0E08-4F9C-A9F5-3FBB856C6659}"/>
              </a:ext>
            </a:extLst>
          </p:cNvPr>
          <p:cNvCxnSpPr>
            <a:cxnSpLocks/>
            <a:stCxn id="7" idx="3"/>
            <a:endCxn id="6" idx="2"/>
          </p:cNvCxnSpPr>
          <p:nvPr/>
        </p:nvCxnSpPr>
        <p:spPr>
          <a:xfrm flipV="1">
            <a:off x="4368593" y="2801810"/>
            <a:ext cx="1453474" cy="544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6">
            <a:extLst>
              <a:ext uri="{FF2B5EF4-FFF2-40B4-BE49-F238E27FC236}">
                <a16:creationId xmlns="" xmlns:a16="http://schemas.microsoft.com/office/drawing/2014/main" id="{4456B1E0-AAFC-4A83-BFBC-0EBC58C6FC4D}"/>
              </a:ext>
            </a:extLst>
          </p:cNvPr>
          <p:cNvSpPr/>
          <p:nvPr/>
        </p:nvSpPr>
        <p:spPr>
          <a:xfrm>
            <a:off x="5737187" y="4457361"/>
            <a:ext cx="797056" cy="790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ツール実装</a:t>
            </a:r>
            <a:endParaRPr lang="ja-JP" altLang="en-US" sz="1050" dirty="0">
              <a:ea typeface="ＭＳ Ｐゴシック"/>
              <a:cs typeface="Calibri"/>
            </a:endParaRPr>
          </a:p>
        </p:txBody>
      </p:sp>
      <p:sp>
        <p:nvSpPr>
          <p:cNvPr id="13" name="フローチャート: 処理 12">
            <a:extLst>
              <a:ext uri="{FF2B5EF4-FFF2-40B4-BE49-F238E27FC236}">
                <a16:creationId xmlns="" xmlns:a16="http://schemas.microsoft.com/office/drawing/2014/main" id="{96BB5207-A2AD-4D25-AFAB-EDCCFDCB5224}"/>
              </a:ext>
            </a:extLst>
          </p:cNvPr>
          <p:cNvSpPr/>
          <p:nvPr/>
        </p:nvSpPr>
        <p:spPr>
          <a:xfrm>
            <a:off x="2733168" y="4639036"/>
            <a:ext cx="1498458" cy="3504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アーキテクチャ設計書</a:t>
            </a:r>
          </a:p>
        </p:txBody>
      </p:sp>
      <p:cxnSp>
        <p:nvCxnSpPr>
          <p:cNvPr id="14" name="コネクタ: 曲線 9">
            <a:extLst>
              <a:ext uri="{FF2B5EF4-FFF2-40B4-BE49-F238E27FC236}">
                <a16:creationId xmlns="" xmlns:a16="http://schemas.microsoft.com/office/drawing/2014/main" id="{42CFC760-0E08-4F9C-A9F5-3FBB856C6659}"/>
              </a:ext>
            </a:extLst>
          </p:cNvPr>
          <p:cNvCxnSpPr>
            <a:cxnSpLocks/>
            <a:stCxn id="13" idx="3"/>
            <a:endCxn id="12" idx="2"/>
          </p:cNvCxnSpPr>
          <p:nvPr/>
        </p:nvCxnSpPr>
        <p:spPr>
          <a:xfrm>
            <a:off x="4231626" y="4814264"/>
            <a:ext cx="1505561" cy="3819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楕円 6">
            <a:extLst>
              <a:ext uri="{FF2B5EF4-FFF2-40B4-BE49-F238E27FC236}">
                <a16:creationId xmlns="" xmlns:a16="http://schemas.microsoft.com/office/drawing/2014/main" id="{4456B1E0-AAFC-4A83-BFBC-0EBC58C6FC4D}"/>
              </a:ext>
            </a:extLst>
          </p:cNvPr>
          <p:cNvSpPr/>
          <p:nvPr/>
        </p:nvSpPr>
        <p:spPr>
          <a:xfrm>
            <a:off x="2957331" y="5492187"/>
            <a:ext cx="1060866" cy="1051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ライブラリ検討</a:t>
            </a:r>
            <a:endParaRPr lang="ja-JP" altLang="en-US" sz="1050" dirty="0">
              <a:ea typeface="ＭＳ Ｐゴシック"/>
              <a:cs typeface="Calibri"/>
            </a:endParaRPr>
          </a:p>
        </p:txBody>
      </p:sp>
      <p:sp>
        <p:nvSpPr>
          <p:cNvPr id="17" name="フローチャート: 処理 16">
            <a:extLst>
              <a:ext uri="{FF2B5EF4-FFF2-40B4-BE49-F238E27FC236}">
                <a16:creationId xmlns="" xmlns:a16="http://schemas.microsoft.com/office/drawing/2014/main" id="{96BB5207-A2AD-4D25-AFAB-EDCCFDCB5224}"/>
              </a:ext>
            </a:extLst>
          </p:cNvPr>
          <p:cNvSpPr/>
          <p:nvPr/>
        </p:nvSpPr>
        <p:spPr>
          <a:xfrm>
            <a:off x="5397274" y="5850521"/>
            <a:ext cx="1498458" cy="3504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ライブラリリスト</a:t>
            </a:r>
            <a:endParaRPr lang="ja-JP" altLang="en-US" sz="1050" dirty="0">
              <a:ea typeface="ＭＳ Ｐゴシック"/>
              <a:cs typeface="Calibri"/>
            </a:endParaRPr>
          </a:p>
        </p:txBody>
      </p:sp>
      <p:cxnSp>
        <p:nvCxnSpPr>
          <p:cNvPr id="18" name="コネクタ: 曲線 9">
            <a:extLst>
              <a:ext uri="{FF2B5EF4-FFF2-40B4-BE49-F238E27FC236}">
                <a16:creationId xmlns="" xmlns:a16="http://schemas.microsoft.com/office/drawing/2014/main" id="{42CFC760-0E08-4F9C-A9F5-3FBB856C6659}"/>
              </a:ext>
            </a:extLst>
          </p:cNvPr>
          <p:cNvCxnSpPr>
            <a:cxnSpLocks/>
            <a:stCxn id="13" idx="2"/>
            <a:endCxn id="16" idx="0"/>
          </p:cNvCxnSpPr>
          <p:nvPr/>
        </p:nvCxnSpPr>
        <p:spPr>
          <a:xfrm rot="16200000" flipH="1">
            <a:off x="3233732" y="5238155"/>
            <a:ext cx="502696" cy="53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曲線 9">
            <a:extLst>
              <a:ext uri="{FF2B5EF4-FFF2-40B4-BE49-F238E27FC236}">
                <a16:creationId xmlns="" xmlns:a16="http://schemas.microsoft.com/office/drawing/2014/main" id="{42CFC760-0E08-4F9C-A9F5-3FBB856C6659}"/>
              </a:ext>
            </a:extLst>
          </p:cNvPr>
          <p:cNvCxnSpPr>
            <a:cxnSpLocks/>
            <a:stCxn id="16" idx="6"/>
            <a:endCxn id="17" idx="1"/>
          </p:cNvCxnSpPr>
          <p:nvPr/>
        </p:nvCxnSpPr>
        <p:spPr>
          <a:xfrm>
            <a:off x="4018197" y="6018053"/>
            <a:ext cx="1379077" cy="76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9">
            <a:extLst>
              <a:ext uri="{FF2B5EF4-FFF2-40B4-BE49-F238E27FC236}">
                <a16:creationId xmlns="" xmlns:a16="http://schemas.microsoft.com/office/drawing/2014/main" id="{42CFC760-0E08-4F9C-A9F5-3FBB856C6659}"/>
              </a:ext>
            </a:extLst>
          </p:cNvPr>
          <p:cNvCxnSpPr>
            <a:cxnSpLocks/>
            <a:stCxn id="17" idx="0"/>
            <a:endCxn id="12" idx="4"/>
          </p:cNvCxnSpPr>
          <p:nvPr/>
        </p:nvCxnSpPr>
        <p:spPr>
          <a:xfrm rot="16200000" flipV="1">
            <a:off x="5839626" y="5543644"/>
            <a:ext cx="602967" cy="107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7344138" y="2691114"/>
            <a:ext cx="4409953" cy="1477328"/>
          </a:xfrm>
          <a:prstGeom prst="rect">
            <a:avLst/>
          </a:prstGeom>
          <a:solidFill>
            <a:schemeClr val="tx2">
              <a:lumMod val="20000"/>
              <a:lumOff val="80000"/>
            </a:schemeClr>
          </a:solidFill>
          <a:ln>
            <a:solidFill>
              <a:srgbClr val="002060"/>
            </a:solidFill>
          </a:ln>
        </p:spPr>
        <p:txBody>
          <a:bodyPr wrap="square" rtlCol="0">
            <a:spAutoFit/>
          </a:bodyPr>
          <a:lstStyle/>
          <a:p>
            <a:r>
              <a:rPr kumimoji="1" lang="en-US" altLang="ja-JP" dirty="0" smtClean="0"/>
              <a:t>HG-T</a:t>
            </a:r>
            <a:r>
              <a:rPr lang="ja-JP" altLang="en-US" dirty="0" smtClean="0"/>
              <a:t>のグラフで利用されていた</a:t>
            </a:r>
            <a:r>
              <a:rPr kumimoji="1" lang="en-US" altLang="ja-JP" dirty="0" err="1" smtClean="0"/>
              <a:t>OxyPlot</a:t>
            </a:r>
            <a:r>
              <a:rPr kumimoji="1" lang="ja-JP" altLang="en-US" dirty="0" smtClean="0"/>
              <a:t>というグラフ表示ライブラリを</a:t>
            </a:r>
            <a:r>
              <a:rPr kumimoji="1" lang="en-US" altLang="ja-JP" dirty="0" smtClean="0"/>
              <a:t>PX-321</a:t>
            </a:r>
            <a:r>
              <a:rPr kumimoji="1" lang="ja-JP" altLang="en-US" dirty="0" smtClean="0"/>
              <a:t>で検討</a:t>
            </a:r>
            <a:r>
              <a:rPr kumimoji="1" lang="ja-JP" altLang="en-US" dirty="0" smtClean="0"/>
              <a:t>なく採用し、できないことが多く苦しんだ。アーキテクチャ設計書からやりたいことの条件を満たしているのかの検討が必要。</a:t>
            </a:r>
            <a:endParaRPr kumimoji="1" lang="en-US" altLang="ja-JP"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ユースケースがわからない</a:t>
            </a:r>
            <a:endParaRPr kumimoji="1" lang="ja-JP" altLang="en-US" dirty="0"/>
          </a:p>
        </p:txBody>
      </p:sp>
      <p:sp>
        <p:nvSpPr>
          <p:cNvPr id="3" name="ドーナツ 2"/>
          <p:cNvSpPr/>
          <p:nvPr/>
        </p:nvSpPr>
        <p:spPr>
          <a:xfrm>
            <a:off x="954912" y="4653003"/>
            <a:ext cx="891250" cy="891250"/>
          </a:xfrm>
          <a:prstGeom prst="don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乗算記号 3"/>
          <p:cNvSpPr/>
          <p:nvPr/>
        </p:nvSpPr>
        <p:spPr>
          <a:xfrm>
            <a:off x="740780" y="2147076"/>
            <a:ext cx="1313726" cy="13137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処理 4">
            <a:extLst>
              <a:ext uri="{FF2B5EF4-FFF2-40B4-BE49-F238E27FC236}">
                <a16:creationId xmlns="" xmlns:a16="http://schemas.microsoft.com/office/drawing/2014/main" id="{90187EA3-D340-4D49-9486-F78DDF2CAEE8}"/>
              </a:ext>
            </a:extLst>
          </p:cNvPr>
          <p:cNvSpPr/>
          <p:nvPr/>
        </p:nvSpPr>
        <p:spPr>
          <a:xfrm>
            <a:off x="5923983" y="2646984"/>
            <a:ext cx="889800" cy="2635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要件定義書</a:t>
            </a:r>
          </a:p>
        </p:txBody>
      </p:sp>
      <p:sp>
        <p:nvSpPr>
          <p:cNvPr id="6" name="フローチャート: 結合子 3">
            <a:extLst>
              <a:ext uri="{FF2B5EF4-FFF2-40B4-BE49-F238E27FC236}">
                <a16:creationId xmlns="" xmlns:a16="http://schemas.microsoft.com/office/drawing/2014/main" id="{466F05DF-AE1B-4395-9A90-CD237236D0D6}"/>
              </a:ext>
            </a:extLst>
          </p:cNvPr>
          <p:cNvSpPr/>
          <p:nvPr/>
        </p:nvSpPr>
        <p:spPr>
          <a:xfrm>
            <a:off x="4504870" y="2475781"/>
            <a:ext cx="644897" cy="644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要求分析</a:t>
            </a:r>
            <a:endParaRPr lang="ja-JP" altLang="en-US" sz="1050" dirty="0">
              <a:ea typeface="ＭＳ Ｐゴシック"/>
              <a:cs typeface="Calibri"/>
            </a:endParaRPr>
          </a:p>
        </p:txBody>
      </p:sp>
      <p:cxnSp>
        <p:nvCxnSpPr>
          <p:cNvPr id="7" name="コネクタ: 曲線 5">
            <a:extLst>
              <a:ext uri="{FF2B5EF4-FFF2-40B4-BE49-F238E27FC236}">
                <a16:creationId xmlns="" xmlns:a16="http://schemas.microsoft.com/office/drawing/2014/main" id="{7382FE5A-C7D0-4731-A40B-6B3D21F134EB}"/>
              </a:ext>
            </a:extLst>
          </p:cNvPr>
          <p:cNvCxnSpPr>
            <a:cxnSpLocks/>
            <a:stCxn id="6" idx="6"/>
            <a:endCxn id="5" idx="1"/>
          </p:cNvCxnSpPr>
          <p:nvPr/>
        </p:nvCxnSpPr>
        <p:spPr>
          <a:xfrm flipV="1">
            <a:off x="5149767" y="2778767"/>
            <a:ext cx="774216" cy="194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処理 13">
            <a:extLst>
              <a:ext uri="{FF2B5EF4-FFF2-40B4-BE49-F238E27FC236}">
                <a16:creationId xmlns="" xmlns:a16="http://schemas.microsoft.com/office/drawing/2014/main" id="{90187EA3-D340-4D49-9486-F78DDF2CAEE8}"/>
              </a:ext>
            </a:extLst>
          </p:cNvPr>
          <p:cNvSpPr/>
          <p:nvPr/>
        </p:nvSpPr>
        <p:spPr>
          <a:xfrm>
            <a:off x="2299385" y="2636951"/>
            <a:ext cx="1356965" cy="269426"/>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システム要件定義</a:t>
            </a:r>
          </a:p>
        </p:txBody>
      </p:sp>
      <p:cxnSp>
        <p:nvCxnSpPr>
          <p:cNvPr id="24" name="コネクタ: 曲線 5">
            <a:extLst>
              <a:ext uri="{FF2B5EF4-FFF2-40B4-BE49-F238E27FC236}">
                <a16:creationId xmlns="" xmlns:a16="http://schemas.microsoft.com/office/drawing/2014/main" id="{7382FE5A-C7D0-4731-A40B-6B3D21F134EB}"/>
              </a:ext>
            </a:extLst>
          </p:cNvPr>
          <p:cNvCxnSpPr>
            <a:cxnSpLocks/>
            <a:stCxn id="14" idx="3"/>
            <a:endCxn id="6" idx="2"/>
          </p:cNvCxnSpPr>
          <p:nvPr/>
        </p:nvCxnSpPr>
        <p:spPr>
          <a:xfrm>
            <a:off x="3656350" y="2771664"/>
            <a:ext cx="848520" cy="265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フローチャート: 処理 29">
            <a:extLst>
              <a:ext uri="{FF2B5EF4-FFF2-40B4-BE49-F238E27FC236}">
                <a16:creationId xmlns="" xmlns:a16="http://schemas.microsoft.com/office/drawing/2014/main" id="{90187EA3-D340-4D49-9486-F78DDF2CAEE8}"/>
              </a:ext>
            </a:extLst>
          </p:cNvPr>
          <p:cNvSpPr/>
          <p:nvPr/>
        </p:nvSpPr>
        <p:spPr>
          <a:xfrm>
            <a:off x="7862051" y="4817965"/>
            <a:ext cx="889800" cy="2635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要件定義書</a:t>
            </a:r>
          </a:p>
        </p:txBody>
      </p:sp>
      <p:sp>
        <p:nvSpPr>
          <p:cNvPr id="31" name="フローチャート: 結合子 3">
            <a:extLst>
              <a:ext uri="{FF2B5EF4-FFF2-40B4-BE49-F238E27FC236}">
                <a16:creationId xmlns="" xmlns:a16="http://schemas.microsoft.com/office/drawing/2014/main" id="{466F05DF-AE1B-4395-9A90-CD237236D0D6}"/>
              </a:ext>
            </a:extLst>
          </p:cNvPr>
          <p:cNvSpPr/>
          <p:nvPr/>
        </p:nvSpPr>
        <p:spPr>
          <a:xfrm>
            <a:off x="6227280" y="4586377"/>
            <a:ext cx="644897" cy="644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要求分析</a:t>
            </a:r>
            <a:endParaRPr lang="ja-JP" altLang="en-US" sz="1050" dirty="0">
              <a:ea typeface="ＭＳ Ｐゴシック"/>
              <a:cs typeface="Calibri"/>
            </a:endParaRPr>
          </a:p>
        </p:txBody>
      </p:sp>
      <p:cxnSp>
        <p:nvCxnSpPr>
          <p:cNvPr id="32" name="コネクタ: 曲線 5">
            <a:extLst>
              <a:ext uri="{FF2B5EF4-FFF2-40B4-BE49-F238E27FC236}">
                <a16:creationId xmlns="" xmlns:a16="http://schemas.microsoft.com/office/drawing/2014/main" id="{7382FE5A-C7D0-4731-A40B-6B3D21F134EB}"/>
              </a:ext>
            </a:extLst>
          </p:cNvPr>
          <p:cNvCxnSpPr>
            <a:cxnSpLocks/>
            <a:stCxn id="31" idx="6"/>
            <a:endCxn id="30" idx="1"/>
          </p:cNvCxnSpPr>
          <p:nvPr/>
        </p:nvCxnSpPr>
        <p:spPr>
          <a:xfrm>
            <a:off x="6872177" y="4908826"/>
            <a:ext cx="989874" cy="40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フローチャート: 処理 32">
            <a:extLst>
              <a:ext uri="{FF2B5EF4-FFF2-40B4-BE49-F238E27FC236}">
                <a16:creationId xmlns="" xmlns:a16="http://schemas.microsoft.com/office/drawing/2014/main" id="{90187EA3-D340-4D49-9486-F78DDF2CAEE8}"/>
              </a:ext>
            </a:extLst>
          </p:cNvPr>
          <p:cNvSpPr/>
          <p:nvPr/>
        </p:nvSpPr>
        <p:spPr>
          <a:xfrm>
            <a:off x="2262004" y="4911449"/>
            <a:ext cx="1356965" cy="269426"/>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システム要件定義</a:t>
            </a:r>
          </a:p>
        </p:txBody>
      </p:sp>
      <p:cxnSp>
        <p:nvCxnSpPr>
          <p:cNvPr id="34" name="コネクタ: 曲線 5">
            <a:extLst>
              <a:ext uri="{FF2B5EF4-FFF2-40B4-BE49-F238E27FC236}">
                <a16:creationId xmlns="" xmlns:a16="http://schemas.microsoft.com/office/drawing/2014/main" id="{7382FE5A-C7D0-4731-A40B-6B3D21F134EB}"/>
              </a:ext>
            </a:extLst>
          </p:cNvPr>
          <p:cNvCxnSpPr>
            <a:cxnSpLocks/>
            <a:stCxn id="33" idx="3"/>
            <a:endCxn id="37" idx="2"/>
          </p:cNvCxnSpPr>
          <p:nvPr/>
        </p:nvCxnSpPr>
        <p:spPr>
          <a:xfrm>
            <a:off x="3618969" y="5046162"/>
            <a:ext cx="736377" cy="7323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結合子 3">
            <a:extLst>
              <a:ext uri="{FF2B5EF4-FFF2-40B4-BE49-F238E27FC236}">
                <a16:creationId xmlns="" xmlns:a16="http://schemas.microsoft.com/office/drawing/2014/main" id="{466F05DF-AE1B-4395-9A90-CD237236D0D6}"/>
              </a:ext>
            </a:extLst>
          </p:cNvPr>
          <p:cNvSpPr/>
          <p:nvPr/>
        </p:nvSpPr>
        <p:spPr>
          <a:xfrm>
            <a:off x="4355346" y="5325171"/>
            <a:ext cx="906768" cy="90676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ユースケース検討</a:t>
            </a:r>
            <a:endParaRPr lang="ja-JP" altLang="en-US" sz="1050" dirty="0">
              <a:ea typeface="ＭＳ Ｐゴシック"/>
              <a:cs typeface="Calibri"/>
            </a:endParaRPr>
          </a:p>
        </p:txBody>
      </p:sp>
      <p:sp>
        <p:nvSpPr>
          <p:cNvPr id="39" name="フローチャート: 処理 38">
            <a:extLst>
              <a:ext uri="{FF2B5EF4-FFF2-40B4-BE49-F238E27FC236}">
                <a16:creationId xmlns="" xmlns:a16="http://schemas.microsoft.com/office/drawing/2014/main" id="{90187EA3-D340-4D49-9486-F78DDF2CAEE8}"/>
              </a:ext>
            </a:extLst>
          </p:cNvPr>
          <p:cNvSpPr/>
          <p:nvPr/>
        </p:nvSpPr>
        <p:spPr>
          <a:xfrm>
            <a:off x="5883215" y="5650303"/>
            <a:ext cx="1315881" cy="3197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ユースケース図</a:t>
            </a:r>
            <a:endParaRPr lang="ja-JP" altLang="en-US" sz="1050" dirty="0"/>
          </a:p>
        </p:txBody>
      </p:sp>
      <p:cxnSp>
        <p:nvCxnSpPr>
          <p:cNvPr id="40" name="コネクタ: 曲線 5">
            <a:extLst>
              <a:ext uri="{FF2B5EF4-FFF2-40B4-BE49-F238E27FC236}">
                <a16:creationId xmlns="" xmlns:a16="http://schemas.microsoft.com/office/drawing/2014/main" id="{7382FE5A-C7D0-4731-A40B-6B3D21F134EB}"/>
              </a:ext>
            </a:extLst>
          </p:cNvPr>
          <p:cNvCxnSpPr>
            <a:cxnSpLocks/>
            <a:stCxn id="37" idx="6"/>
            <a:endCxn id="39" idx="1"/>
          </p:cNvCxnSpPr>
          <p:nvPr/>
        </p:nvCxnSpPr>
        <p:spPr>
          <a:xfrm>
            <a:off x="5262114" y="5778555"/>
            <a:ext cx="621101" cy="316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フローチャート: 結合子 3">
            <a:extLst>
              <a:ext uri="{FF2B5EF4-FFF2-40B4-BE49-F238E27FC236}">
                <a16:creationId xmlns="" xmlns:a16="http://schemas.microsoft.com/office/drawing/2014/main" id="{466F05DF-AE1B-4395-9A90-CD237236D0D6}"/>
              </a:ext>
            </a:extLst>
          </p:cNvPr>
          <p:cNvSpPr/>
          <p:nvPr/>
        </p:nvSpPr>
        <p:spPr>
          <a:xfrm>
            <a:off x="9304034" y="5335882"/>
            <a:ext cx="1047665" cy="1047665"/>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smtClean="0">
                <a:ea typeface="ＭＳ Ｐゴシック"/>
                <a:cs typeface="Calibri"/>
              </a:rPr>
              <a:t>スプリント開発</a:t>
            </a:r>
            <a:endParaRPr lang="ja-JP" altLang="en-US" sz="1050" dirty="0">
              <a:ea typeface="ＭＳ Ｐゴシック"/>
              <a:cs typeface="Calibri"/>
            </a:endParaRPr>
          </a:p>
        </p:txBody>
      </p:sp>
      <p:cxnSp>
        <p:nvCxnSpPr>
          <p:cNvPr id="56" name="コネクタ: 曲線 5">
            <a:extLst>
              <a:ext uri="{FF2B5EF4-FFF2-40B4-BE49-F238E27FC236}">
                <a16:creationId xmlns="" xmlns:a16="http://schemas.microsoft.com/office/drawing/2014/main" id="{7382FE5A-C7D0-4731-A40B-6B3D21F134EB}"/>
              </a:ext>
            </a:extLst>
          </p:cNvPr>
          <p:cNvCxnSpPr>
            <a:cxnSpLocks/>
            <a:stCxn id="39" idx="3"/>
            <a:endCxn id="55" idx="2"/>
          </p:cNvCxnSpPr>
          <p:nvPr/>
        </p:nvCxnSpPr>
        <p:spPr>
          <a:xfrm>
            <a:off x="7199096" y="5810178"/>
            <a:ext cx="2104938" cy="495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7111224" y="2346058"/>
            <a:ext cx="4409953" cy="1200329"/>
          </a:xfrm>
          <a:prstGeom prst="rect">
            <a:avLst/>
          </a:prstGeom>
          <a:solidFill>
            <a:schemeClr val="tx2">
              <a:lumMod val="20000"/>
              <a:lumOff val="80000"/>
            </a:schemeClr>
          </a:solidFill>
          <a:ln>
            <a:solidFill>
              <a:srgbClr val="002060"/>
            </a:solidFill>
          </a:ln>
        </p:spPr>
        <p:txBody>
          <a:bodyPr wrap="square" rtlCol="0">
            <a:spAutoFit/>
          </a:bodyPr>
          <a:lstStyle/>
          <a:p>
            <a:r>
              <a:rPr kumimoji="1" lang="ja-JP" altLang="en-US" dirty="0" smtClean="0"/>
              <a:t>要件分析でユースケースを検討した資料が見当たらない。ユースケースがわからないと目的がわからない。</a:t>
            </a:r>
            <a:endParaRPr kumimoji="1" lang="en-US" altLang="ja-JP" dirty="0" smtClean="0"/>
          </a:p>
          <a:p>
            <a:r>
              <a:rPr lang="ja-JP" altLang="en-US" dirty="0" smtClean="0"/>
              <a:t>スプリント開発のレビュー時の</a:t>
            </a:r>
            <a:r>
              <a:rPr lang="en-US" altLang="ja-JP" dirty="0" smtClean="0"/>
              <a:t>INPUT</a:t>
            </a:r>
            <a:r>
              <a:rPr lang="ja-JP" altLang="en-US" dirty="0" smtClean="0"/>
              <a:t>となる。</a:t>
            </a:r>
            <a:endParaRPr kumimoji="1" lang="en-US" altLang="ja-JP" dirty="0" smtClean="0"/>
          </a:p>
        </p:txBody>
      </p:sp>
      <p:cxnSp>
        <p:nvCxnSpPr>
          <p:cNvPr id="68" name="コネクタ: 曲線 5">
            <a:extLst>
              <a:ext uri="{FF2B5EF4-FFF2-40B4-BE49-F238E27FC236}">
                <a16:creationId xmlns="" xmlns:a16="http://schemas.microsoft.com/office/drawing/2014/main" id="{7382FE5A-C7D0-4731-A40B-6B3D21F134EB}"/>
              </a:ext>
            </a:extLst>
          </p:cNvPr>
          <p:cNvCxnSpPr>
            <a:cxnSpLocks/>
            <a:stCxn id="33" idx="3"/>
            <a:endCxn id="31" idx="2"/>
          </p:cNvCxnSpPr>
          <p:nvPr/>
        </p:nvCxnSpPr>
        <p:spPr>
          <a:xfrm flipV="1">
            <a:off x="3618969" y="4908826"/>
            <a:ext cx="2608311" cy="1373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曲線 5">
            <a:extLst>
              <a:ext uri="{FF2B5EF4-FFF2-40B4-BE49-F238E27FC236}">
                <a16:creationId xmlns="" xmlns:a16="http://schemas.microsoft.com/office/drawing/2014/main" id="{7382FE5A-C7D0-4731-A40B-6B3D21F134EB}"/>
              </a:ext>
            </a:extLst>
          </p:cNvPr>
          <p:cNvCxnSpPr>
            <a:cxnSpLocks/>
            <a:stCxn id="39" idx="0"/>
            <a:endCxn id="31" idx="4"/>
          </p:cNvCxnSpPr>
          <p:nvPr/>
        </p:nvCxnSpPr>
        <p:spPr>
          <a:xfrm rot="5400000" flipH="1" flipV="1">
            <a:off x="6335928" y="5436503"/>
            <a:ext cx="419029" cy="85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状態遷移がわ</a:t>
            </a:r>
            <a:r>
              <a:rPr lang="ja-JP" altLang="en-US" dirty="0" smtClean="0"/>
              <a:t>からない</a:t>
            </a:r>
            <a:endParaRPr kumimoji="1" lang="ja-JP" altLang="en-US" dirty="0"/>
          </a:p>
        </p:txBody>
      </p:sp>
      <p:sp>
        <p:nvSpPr>
          <p:cNvPr id="3" name="ドーナツ 2"/>
          <p:cNvSpPr/>
          <p:nvPr/>
        </p:nvSpPr>
        <p:spPr>
          <a:xfrm>
            <a:off x="954912" y="4653003"/>
            <a:ext cx="891250" cy="891250"/>
          </a:xfrm>
          <a:prstGeom prst="don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乗算記号 3"/>
          <p:cNvSpPr/>
          <p:nvPr/>
        </p:nvSpPr>
        <p:spPr>
          <a:xfrm>
            <a:off x="740780" y="2147076"/>
            <a:ext cx="1313726" cy="13137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曲線 5">
            <a:extLst>
              <a:ext uri="{FF2B5EF4-FFF2-40B4-BE49-F238E27FC236}">
                <a16:creationId xmlns="" xmlns:a16="http://schemas.microsoft.com/office/drawing/2014/main" id="{7382FE5A-C7D0-4731-A40B-6B3D21F134EB}"/>
              </a:ext>
            </a:extLst>
          </p:cNvPr>
          <p:cNvCxnSpPr>
            <a:cxnSpLocks/>
            <a:stCxn id="22" idx="6"/>
            <a:endCxn id="25" idx="1"/>
          </p:cNvCxnSpPr>
          <p:nvPr/>
        </p:nvCxnSpPr>
        <p:spPr>
          <a:xfrm flipV="1">
            <a:off x="4633029" y="2760996"/>
            <a:ext cx="473639" cy="83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5">
            <a:extLst>
              <a:ext uri="{FF2B5EF4-FFF2-40B4-BE49-F238E27FC236}">
                <a16:creationId xmlns="" xmlns:a16="http://schemas.microsoft.com/office/drawing/2014/main" id="{7382FE5A-C7D0-4731-A40B-6B3D21F134EB}"/>
              </a:ext>
            </a:extLst>
          </p:cNvPr>
          <p:cNvCxnSpPr>
            <a:cxnSpLocks/>
            <a:stCxn id="23" idx="3"/>
            <a:endCxn id="22" idx="2"/>
          </p:cNvCxnSpPr>
          <p:nvPr/>
        </p:nvCxnSpPr>
        <p:spPr>
          <a:xfrm flipV="1">
            <a:off x="3310782" y="2769372"/>
            <a:ext cx="494163" cy="136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曲線 5">
            <a:extLst>
              <a:ext uri="{FF2B5EF4-FFF2-40B4-BE49-F238E27FC236}">
                <a16:creationId xmlns="" xmlns:a16="http://schemas.microsoft.com/office/drawing/2014/main" id="{7382FE5A-C7D0-4731-A40B-6B3D21F134EB}"/>
              </a:ext>
            </a:extLst>
          </p:cNvPr>
          <p:cNvCxnSpPr>
            <a:cxnSpLocks/>
            <a:stCxn id="50" idx="3"/>
            <a:endCxn id="53" idx="2"/>
          </p:cNvCxnSpPr>
          <p:nvPr/>
        </p:nvCxnSpPr>
        <p:spPr>
          <a:xfrm flipV="1">
            <a:off x="3282027" y="5035237"/>
            <a:ext cx="1098013" cy="136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処理 38">
            <a:extLst>
              <a:ext uri="{FF2B5EF4-FFF2-40B4-BE49-F238E27FC236}">
                <a16:creationId xmlns="" xmlns:a16="http://schemas.microsoft.com/office/drawing/2014/main" id="{90187EA3-D340-4D49-9486-F78DDF2CAEE8}"/>
              </a:ext>
            </a:extLst>
          </p:cNvPr>
          <p:cNvSpPr/>
          <p:nvPr/>
        </p:nvSpPr>
        <p:spPr>
          <a:xfrm>
            <a:off x="5865962" y="4848040"/>
            <a:ext cx="1315881" cy="3197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状態遷移図</a:t>
            </a:r>
            <a:endParaRPr lang="ja-JP" altLang="en-US" sz="1050" dirty="0"/>
          </a:p>
        </p:txBody>
      </p:sp>
      <p:cxnSp>
        <p:nvCxnSpPr>
          <p:cNvPr id="40" name="コネクタ: 曲線 5">
            <a:extLst>
              <a:ext uri="{FF2B5EF4-FFF2-40B4-BE49-F238E27FC236}">
                <a16:creationId xmlns="" xmlns:a16="http://schemas.microsoft.com/office/drawing/2014/main" id="{7382FE5A-C7D0-4731-A40B-6B3D21F134EB}"/>
              </a:ext>
            </a:extLst>
          </p:cNvPr>
          <p:cNvCxnSpPr>
            <a:cxnSpLocks/>
            <a:stCxn id="53" idx="7"/>
            <a:endCxn id="39" idx="0"/>
          </p:cNvCxnSpPr>
          <p:nvPr/>
        </p:nvCxnSpPr>
        <p:spPr>
          <a:xfrm rot="16200000" flipH="1">
            <a:off x="5754662" y="4078800"/>
            <a:ext cx="101431" cy="1437049"/>
          </a:xfrm>
          <a:prstGeom prst="curvedConnector3">
            <a:avLst>
              <a:gd name="adj1" fmla="val -3432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曲線 5">
            <a:extLst>
              <a:ext uri="{FF2B5EF4-FFF2-40B4-BE49-F238E27FC236}">
                <a16:creationId xmlns="" xmlns:a16="http://schemas.microsoft.com/office/drawing/2014/main" id="{7382FE5A-C7D0-4731-A40B-6B3D21F134EB}"/>
              </a:ext>
            </a:extLst>
          </p:cNvPr>
          <p:cNvCxnSpPr>
            <a:cxnSpLocks/>
            <a:stCxn id="39" idx="2"/>
            <a:endCxn id="53" idx="5"/>
          </p:cNvCxnSpPr>
          <p:nvPr/>
        </p:nvCxnSpPr>
        <p:spPr>
          <a:xfrm rot="5400000">
            <a:off x="5727342" y="4527302"/>
            <a:ext cx="156075" cy="1437049"/>
          </a:xfrm>
          <a:prstGeom prst="curvedConnector3">
            <a:avLst>
              <a:gd name="adj1" fmla="val 323068"/>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7206114" y="2440949"/>
            <a:ext cx="4409953" cy="1477328"/>
          </a:xfrm>
          <a:prstGeom prst="rect">
            <a:avLst/>
          </a:prstGeom>
          <a:solidFill>
            <a:schemeClr val="tx2">
              <a:lumMod val="20000"/>
              <a:lumOff val="80000"/>
            </a:schemeClr>
          </a:solidFill>
          <a:ln>
            <a:solidFill>
              <a:srgbClr val="002060"/>
            </a:solidFill>
          </a:ln>
        </p:spPr>
        <p:txBody>
          <a:bodyPr wrap="square" rtlCol="0">
            <a:spAutoFit/>
          </a:bodyPr>
          <a:lstStyle/>
          <a:p>
            <a:r>
              <a:rPr lang="ja-JP" altLang="en-US" dirty="0" smtClean="0"/>
              <a:t>アーキテクチャ</a:t>
            </a:r>
            <a:r>
              <a:rPr lang="ja-JP" altLang="en-US" dirty="0" smtClean="0"/>
              <a:t>設計書に状態遷移図を書く。</a:t>
            </a:r>
            <a:endParaRPr lang="en-US" altLang="ja-JP" dirty="0" smtClean="0"/>
          </a:p>
          <a:p>
            <a:r>
              <a:rPr kumimoji="1" lang="en-US" altLang="ja-JP" dirty="0" smtClean="0"/>
              <a:t>UI</a:t>
            </a:r>
            <a:r>
              <a:rPr kumimoji="1" lang="ja-JP" altLang="en-US" dirty="0" smtClean="0"/>
              <a:t>設計</a:t>
            </a:r>
            <a:r>
              <a:rPr kumimoji="1" lang="ja-JP" altLang="en-US" dirty="0" smtClean="0"/>
              <a:t>時に状態遷移を検討し、状態遷移図を書かないと実装が困難。</a:t>
            </a:r>
            <a:endParaRPr kumimoji="1" lang="en-US" altLang="ja-JP" dirty="0" smtClean="0"/>
          </a:p>
          <a:p>
            <a:r>
              <a:rPr kumimoji="1" lang="ja-JP" altLang="en-US" dirty="0" smtClean="0"/>
              <a:t>（状態遷移を書いたら実現できない等未然に防げるはず・・・）</a:t>
            </a:r>
            <a:endParaRPr kumimoji="1" lang="en-US" altLang="ja-JP" dirty="0" smtClean="0"/>
          </a:p>
        </p:txBody>
      </p:sp>
      <p:sp>
        <p:nvSpPr>
          <p:cNvPr id="22" name="フローチャート: 結合子 3">
            <a:extLst>
              <a:ext uri="{FF2B5EF4-FFF2-40B4-BE49-F238E27FC236}">
                <a16:creationId xmlns="" xmlns:a16="http://schemas.microsoft.com/office/drawing/2014/main" id="{466F05DF-AE1B-4395-9A90-CD237236D0D6}"/>
              </a:ext>
            </a:extLst>
          </p:cNvPr>
          <p:cNvSpPr/>
          <p:nvPr/>
        </p:nvSpPr>
        <p:spPr>
          <a:xfrm>
            <a:off x="3804945" y="2361191"/>
            <a:ext cx="828084" cy="8163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1050" dirty="0">
                <a:ea typeface="ＭＳ Ｐゴシック"/>
                <a:cs typeface="Calibri"/>
              </a:rPr>
              <a:t>UI</a:t>
            </a:r>
            <a:r>
              <a:rPr lang="ja-JP" altLang="en-US" sz="1050" dirty="0">
                <a:ea typeface="ＭＳ Ｐゴシック"/>
                <a:cs typeface="Calibri"/>
              </a:rPr>
              <a:t>設計</a:t>
            </a:r>
          </a:p>
        </p:txBody>
      </p:sp>
      <p:sp>
        <p:nvSpPr>
          <p:cNvPr id="23" name="フローチャート: 処理 22">
            <a:extLst>
              <a:ext uri="{FF2B5EF4-FFF2-40B4-BE49-F238E27FC236}">
                <a16:creationId xmlns="" xmlns:a16="http://schemas.microsoft.com/office/drawing/2014/main" id="{90187EA3-D340-4D49-9486-F78DDF2CAEE8}"/>
              </a:ext>
            </a:extLst>
          </p:cNvPr>
          <p:cNvSpPr/>
          <p:nvPr/>
        </p:nvSpPr>
        <p:spPr>
          <a:xfrm>
            <a:off x="2236343" y="2666417"/>
            <a:ext cx="1074439" cy="23329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SYAD</a:t>
            </a:r>
            <a:r>
              <a:rPr lang="ja-JP" altLang="en-US" sz="1050" dirty="0"/>
              <a:t>仕様書</a:t>
            </a:r>
          </a:p>
        </p:txBody>
      </p:sp>
      <p:sp>
        <p:nvSpPr>
          <p:cNvPr id="25" name="フローチャート: 処理 24">
            <a:extLst>
              <a:ext uri="{FF2B5EF4-FFF2-40B4-BE49-F238E27FC236}">
                <a16:creationId xmlns="" xmlns:a16="http://schemas.microsoft.com/office/drawing/2014/main" id="{96BB5207-A2AD-4D25-AFAB-EDCCFDCB5224}"/>
              </a:ext>
            </a:extLst>
          </p:cNvPr>
          <p:cNvSpPr/>
          <p:nvPr/>
        </p:nvSpPr>
        <p:spPr>
          <a:xfrm>
            <a:off x="5106668" y="2585768"/>
            <a:ext cx="1498458" cy="3504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アーキテクチャ設計書</a:t>
            </a:r>
          </a:p>
        </p:txBody>
      </p:sp>
      <p:sp>
        <p:nvSpPr>
          <p:cNvPr id="50" name="フローチャート: 処理 49">
            <a:extLst>
              <a:ext uri="{FF2B5EF4-FFF2-40B4-BE49-F238E27FC236}">
                <a16:creationId xmlns="" xmlns:a16="http://schemas.microsoft.com/office/drawing/2014/main" id="{90187EA3-D340-4D49-9486-F78DDF2CAEE8}"/>
              </a:ext>
            </a:extLst>
          </p:cNvPr>
          <p:cNvSpPr/>
          <p:nvPr/>
        </p:nvSpPr>
        <p:spPr>
          <a:xfrm>
            <a:off x="2207588" y="4932282"/>
            <a:ext cx="1074439" cy="23329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SYAD</a:t>
            </a:r>
            <a:r>
              <a:rPr lang="ja-JP" altLang="en-US" sz="1050" dirty="0"/>
              <a:t>仕様書</a:t>
            </a:r>
          </a:p>
        </p:txBody>
      </p:sp>
      <p:sp>
        <p:nvSpPr>
          <p:cNvPr id="53" name="フローチャート: 結合子 3">
            <a:extLst>
              <a:ext uri="{FF2B5EF4-FFF2-40B4-BE49-F238E27FC236}">
                <a16:creationId xmlns="" xmlns:a16="http://schemas.microsoft.com/office/drawing/2014/main" id="{466F05DF-AE1B-4395-9A90-CD237236D0D6}"/>
              </a:ext>
            </a:extLst>
          </p:cNvPr>
          <p:cNvSpPr/>
          <p:nvPr/>
        </p:nvSpPr>
        <p:spPr>
          <a:xfrm>
            <a:off x="4380040" y="4627056"/>
            <a:ext cx="828084" cy="8163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1050" dirty="0">
                <a:ea typeface="ＭＳ Ｐゴシック"/>
                <a:cs typeface="Calibri"/>
              </a:rPr>
              <a:t>UI</a:t>
            </a:r>
            <a:r>
              <a:rPr lang="ja-JP" altLang="en-US" sz="1050" dirty="0">
                <a:ea typeface="ＭＳ Ｐゴシック"/>
                <a:cs typeface="Calibri"/>
              </a:rPr>
              <a:t>設計</a:t>
            </a:r>
          </a:p>
        </p:txBody>
      </p:sp>
      <p:sp>
        <p:nvSpPr>
          <p:cNvPr id="58" name="フローチャート: 処理 57">
            <a:extLst>
              <a:ext uri="{FF2B5EF4-FFF2-40B4-BE49-F238E27FC236}">
                <a16:creationId xmlns="" xmlns:a16="http://schemas.microsoft.com/office/drawing/2014/main" id="{96BB5207-A2AD-4D25-AFAB-EDCCFDCB5224}"/>
              </a:ext>
            </a:extLst>
          </p:cNvPr>
          <p:cNvSpPr/>
          <p:nvPr/>
        </p:nvSpPr>
        <p:spPr>
          <a:xfrm>
            <a:off x="4059996" y="5921308"/>
            <a:ext cx="1498458" cy="3504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50" dirty="0">
                <a:ea typeface="ＭＳ Ｐゴシック"/>
                <a:cs typeface="Calibri"/>
              </a:rPr>
              <a:t>アーキテクチャ設計書</a:t>
            </a:r>
          </a:p>
        </p:txBody>
      </p:sp>
      <p:cxnSp>
        <p:nvCxnSpPr>
          <p:cNvPr id="62" name="コネクタ: 曲線 5">
            <a:extLst>
              <a:ext uri="{FF2B5EF4-FFF2-40B4-BE49-F238E27FC236}">
                <a16:creationId xmlns="" xmlns:a16="http://schemas.microsoft.com/office/drawing/2014/main" id="{7382FE5A-C7D0-4731-A40B-6B3D21F134EB}"/>
              </a:ext>
            </a:extLst>
          </p:cNvPr>
          <p:cNvCxnSpPr>
            <a:cxnSpLocks/>
            <a:stCxn id="53" idx="4"/>
            <a:endCxn id="58" idx="0"/>
          </p:cNvCxnSpPr>
          <p:nvPr/>
        </p:nvCxnSpPr>
        <p:spPr>
          <a:xfrm rot="16200000" flipH="1">
            <a:off x="4562708" y="5674790"/>
            <a:ext cx="477891" cy="151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6530378" y="721417"/>
            <a:ext cx="4409953" cy="646331"/>
          </a:xfrm>
          <a:prstGeom prst="rect">
            <a:avLst/>
          </a:prstGeom>
          <a:solidFill>
            <a:srgbClr val="FFFF00"/>
          </a:solidFill>
          <a:ln>
            <a:solidFill>
              <a:srgbClr val="002060"/>
            </a:solidFill>
          </a:ln>
        </p:spPr>
        <p:txBody>
          <a:bodyPr wrap="square" rtlCol="0">
            <a:spAutoFit/>
          </a:bodyPr>
          <a:lstStyle/>
          <a:p>
            <a:r>
              <a:rPr kumimoji="1" lang="ja-JP" altLang="en-US" dirty="0" smtClean="0"/>
              <a:t>現状は</a:t>
            </a:r>
            <a:r>
              <a:rPr lang="en-US" altLang="ja-JP" dirty="0" smtClean="0"/>
              <a:t>UI</a:t>
            </a:r>
            <a:r>
              <a:rPr lang="ja-JP" altLang="en-US" dirty="0" smtClean="0"/>
              <a:t>案の資料に</a:t>
            </a:r>
            <a:r>
              <a:rPr lang="en-US" altLang="ja-JP" dirty="0" smtClean="0"/>
              <a:t>UI</a:t>
            </a:r>
            <a:r>
              <a:rPr lang="ja-JP" altLang="en-US" dirty="0" smtClean="0"/>
              <a:t>ベースで書かれているので必要ないのかも。</a:t>
            </a:r>
            <a:endParaRPr kumimoji="1" lang="en-US" altLang="ja-JP"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設計が足りない？</a:t>
            </a:r>
            <a:endParaRPr kumimoji="1" lang="ja-JP" altLang="en-US" dirty="0"/>
          </a:p>
        </p:txBody>
      </p:sp>
      <p:sp>
        <p:nvSpPr>
          <p:cNvPr id="3" name="テキスト ボックス 2"/>
          <p:cNvSpPr txBox="1"/>
          <p:nvPr/>
        </p:nvSpPr>
        <p:spPr>
          <a:xfrm>
            <a:off x="908613" y="2326511"/>
            <a:ext cx="4642618" cy="923330"/>
          </a:xfrm>
          <a:prstGeom prst="rect">
            <a:avLst/>
          </a:prstGeom>
          <a:noFill/>
        </p:spPr>
        <p:txBody>
          <a:bodyPr wrap="none" rtlCol="0">
            <a:spAutoFit/>
          </a:bodyPr>
          <a:lstStyle/>
          <a:p>
            <a:r>
              <a:rPr lang="ja-JP" altLang="en-US" dirty="0" smtClean="0"/>
              <a:t>以下具体的に考えていく必要がある</a:t>
            </a:r>
            <a:endParaRPr kumimoji="1" lang="en-US" altLang="ja-JP" dirty="0" smtClean="0"/>
          </a:p>
          <a:p>
            <a:r>
              <a:rPr kumimoji="1" lang="ja-JP" altLang="en-US" dirty="0" smtClean="0"/>
              <a:t>・</a:t>
            </a:r>
            <a:r>
              <a:rPr kumimoji="1" lang="en-US" altLang="ja-JP" dirty="0" smtClean="0"/>
              <a:t>PX</a:t>
            </a:r>
            <a:r>
              <a:rPr kumimoji="1" lang="ja-JP" altLang="en-US" dirty="0" smtClean="0"/>
              <a:t>の振り返り会で、データ設計が</a:t>
            </a:r>
            <a:r>
              <a:rPr kumimoji="1" lang="ja-JP" altLang="en-US" dirty="0" smtClean="0"/>
              <a:t>薄かった</a:t>
            </a:r>
            <a:endParaRPr kumimoji="1" lang="en-US" altLang="ja-JP" dirty="0" smtClean="0"/>
          </a:p>
          <a:p>
            <a:r>
              <a:rPr lang="ja-JP" altLang="en-US" dirty="0" smtClean="0"/>
              <a:t>・品質チェック項目で、設計がなくてわからない</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 xmlns:a16="http://schemas.microsoft.com/office/drawing/2014/main" id="{B70058B1-B2F6-40D9-AF61-2EA2F638DB4A}"/>
              </a:ext>
            </a:extLst>
          </p:cNvPr>
          <p:cNvSpPr/>
          <p:nvPr/>
        </p:nvSpPr>
        <p:spPr>
          <a:xfrm>
            <a:off x="420134" y="117730"/>
            <a:ext cx="11347371" cy="65315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 xmlns:a16="http://schemas.microsoft.com/office/drawing/2014/main" id="{2BF6CB73-60D2-41D2-B9B6-317F07E473CA}"/>
              </a:ext>
            </a:extLst>
          </p:cNvPr>
          <p:cNvSpPr/>
          <p:nvPr/>
        </p:nvSpPr>
        <p:spPr>
          <a:xfrm>
            <a:off x="1655514" y="802714"/>
            <a:ext cx="8684963" cy="577825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 xmlns:a16="http://schemas.microsoft.com/office/drawing/2014/main" id="{97FC6D29-8D5D-4952-9D58-657CACDEA70D}"/>
              </a:ext>
            </a:extLst>
          </p:cNvPr>
          <p:cNvSpPr/>
          <p:nvPr/>
        </p:nvSpPr>
        <p:spPr>
          <a:xfrm>
            <a:off x="2266606" y="1576709"/>
            <a:ext cx="7298674" cy="493586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 xmlns:a16="http://schemas.microsoft.com/office/drawing/2014/main" id="{0DD2FFD8-749A-4658-A556-7AAD3D35A7E7}"/>
              </a:ext>
            </a:extLst>
          </p:cNvPr>
          <p:cNvSpPr/>
          <p:nvPr/>
        </p:nvSpPr>
        <p:spPr>
          <a:xfrm>
            <a:off x="3134758" y="2674602"/>
            <a:ext cx="5591059" cy="38339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 xmlns:a16="http://schemas.microsoft.com/office/drawing/2014/main" id="{FF3B27F0-7604-4151-AD07-CD28F90BADB1}"/>
              </a:ext>
            </a:extLst>
          </p:cNvPr>
          <p:cNvSpPr txBox="1"/>
          <p:nvPr/>
        </p:nvSpPr>
        <p:spPr>
          <a:xfrm>
            <a:off x="2262245" y="157693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SY</a:t>
            </a:r>
            <a:endParaRPr lang="ja-JP" altLang="en-US" dirty="0">
              <a:ea typeface="ＭＳ Ｐゴシック"/>
              <a:cs typeface="Calibri"/>
            </a:endParaRPr>
          </a:p>
        </p:txBody>
      </p:sp>
      <p:sp>
        <p:nvSpPr>
          <p:cNvPr id="10" name="テキスト ボックス 9">
            <a:extLst>
              <a:ext uri="{FF2B5EF4-FFF2-40B4-BE49-F238E27FC236}">
                <a16:creationId xmlns="" xmlns:a16="http://schemas.microsoft.com/office/drawing/2014/main" id="{22BF766B-5F85-4451-81A2-B1E552A01938}"/>
              </a:ext>
            </a:extLst>
          </p:cNvPr>
          <p:cNvSpPr txBox="1"/>
          <p:nvPr/>
        </p:nvSpPr>
        <p:spPr>
          <a:xfrm>
            <a:off x="3189497" y="27247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SW</a:t>
            </a:r>
            <a:endParaRPr lang="ja-JP" altLang="en-US" dirty="0">
              <a:ea typeface="ＭＳ Ｐゴシック"/>
              <a:cs typeface="Calibri"/>
            </a:endParaRPr>
          </a:p>
        </p:txBody>
      </p:sp>
      <p:sp>
        <p:nvSpPr>
          <p:cNvPr id="11" name="四角形: 角を丸くする 10">
            <a:extLst>
              <a:ext uri="{FF2B5EF4-FFF2-40B4-BE49-F238E27FC236}">
                <a16:creationId xmlns="" xmlns:a16="http://schemas.microsoft.com/office/drawing/2014/main" id="{D4842A9B-5375-40CD-94A9-3399A495CF6A}"/>
              </a:ext>
            </a:extLst>
          </p:cNvPr>
          <p:cNvSpPr/>
          <p:nvPr/>
        </p:nvSpPr>
        <p:spPr>
          <a:xfrm>
            <a:off x="1914085" y="896033"/>
            <a:ext cx="2139108" cy="57838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要件定義</a:t>
            </a:r>
            <a:endParaRPr lang="ja-JP" altLang="en-US" dirty="0">
              <a:solidFill>
                <a:schemeClr val="tx1"/>
              </a:solidFill>
              <a:ea typeface="ＭＳ Ｐゴシック"/>
              <a:cs typeface="Calibri"/>
            </a:endParaRPr>
          </a:p>
        </p:txBody>
      </p:sp>
      <p:sp>
        <p:nvSpPr>
          <p:cNvPr id="12" name="四角形: 角を丸くする 11">
            <a:extLst>
              <a:ext uri="{FF2B5EF4-FFF2-40B4-BE49-F238E27FC236}">
                <a16:creationId xmlns="" xmlns:a16="http://schemas.microsoft.com/office/drawing/2014/main" id="{ED372863-FCD6-4C6E-A312-229DB0DF1D55}"/>
              </a:ext>
            </a:extLst>
          </p:cNvPr>
          <p:cNvSpPr/>
          <p:nvPr/>
        </p:nvSpPr>
        <p:spPr>
          <a:xfrm>
            <a:off x="2647870" y="1942075"/>
            <a:ext cx="2139108" cy="57838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システム要件定義</a:t>
            </a:r>
            <a:endParaRPr lang="ja-JP" altLang="en-US" dirty="0">
              <a:solidFill>
                <a:schemeClr val="tx1"/>
              </a:solidFill>
              <a:ea typeface="ＭＳ Ｐゴシック"/>
              <a:cs typeface="Calibri"/>
            </a:endParaRPr>
          </a:p>
        </p:txBody>
      </p:sp>
      <p:sp>
        <p:nvSpPr>
          <p:cNvPr id="13" name="四角形: 角を丸くする 12">
            <a:extLst>
              <a:ext uri="{FF2B5EF4-FFF2-40B4-BE49-F238E27FC236}">
                <a16:creationId xmlns="" xmlns:a16="http://schemas.microsoft.com/office/drawing/2014/main" id="{DD4E7CF2-26D7-4871-AE7D-02C214C11297}"/>
              </a:ext>
            </a:extLst>
          </p:cNvPr>
          <p:cNvSpPr/>
          <p:nvPr/>
        </p:nvSpPr>
        <p:spPr>
          <a:xfrm>
            <a:off x="7059319" y="1886093"/>
            <a:ext cx="2139108" cy="57838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システム</a:t>
            </a:r>
            <a:endParaRPr lang="ja-JP" altLang="en-US" dirty="0">
              <a:solidFill>
                <a:schemeClr val="tx1"/>
              </a:solidFill>
              <a:ea typeface="ＭＳ Ｐゴシック"/>
              <a:cs typeface="Calibri"/>
            </a:endParaRPr>
          </a:p>
          <a:p>
            <a:pPr algn="ctr"/>
            <a:r>
              <a:rPr lang="ja-JP" altLang="en-US">
                <a:solidFill>
                  <a:schemeClr val="tx1"/>
                </a:solidFill>
                <a:ea typeface="ＭＳ Ｐゴシック"/>
                <a:cs typeface="Calibri"/>
              </a:rPr>
              <a:t>適格性確認テスト</a:t>
            </a:r>
          </a:p>
        </p:txBody>
      </p:sp>
      <p:sp>
        <p:nvSpPr>
          <p:cNvPr id="14" name="四角形: 角を丸くする 13">
            <a:extLst>
              <a:ext uri="{FF2B5EF4-FFF2-40B4-BE49-F238E27FC236}">
                <a16:creationId xmlns="" xmlns:a16="http://schemas.microsoft.com/office/drawing/2014/main" id="{204D4083-9ABA-4A50-91DD-AF833D4BC883}"/>
              </a:ext>
            </a:extLst>
          </p:cNvPr>
          <p:cNvSpPr/>
          <p:nvPr/>
        </p:nvSpPr>
        <p:spPr>
          <a:xfrm>
            <a:off x="3292536" y="3097390"/>
            <a:ext cx="2139108" cy="679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ソフトウェア</a:t>
            </a:r>
            <a:endParaRPr lang="ja-JP" altLang="en-US" dirty="0">
              <a:solidFill>
                <a:schemeClr val="tx1"/>
              </a:solidFill>
              <a:ea typeface="ＭＳ Ｐゴシック"/>
              <a:cs typeface="Calibri"/>
            </a:endParaRPr>
          </a:p>
          <a:p>
            <a:pPr algn="ctr"/>
            <a:r>
              <a:rPr lang="ja-JP" altLang="en-US">
                <a:solidFill>
                  <a:schemeClr val="tx1"/>
                </a:solidFill>
                <a:ea typeface="ＭＳ Ｐゴシック"/>
                <a:cs typeface="Calibri"/>
              </a:rPr>
              <a:t>要件定義</a:t>
            </a:r>
          </a:p>
        </p:txBody>
      </p:sp>
      <p:sp>
        <p:nvSpPr>
          <p:cNvPr id="15" name="四角形: 角を丸くする 14">
            <a:extLst>
              <a:ext uri="{FF2B5EF4-FFF2-40B4-BE49-F238E27FC236}">
                <a16:creationId xmlns="" xmlns:a16="http://schemas.microsoft.com/office/drawing/2014/main" id="{16FA0DAB-9301-41B7-8E97-EE59A474E80A}"/>
              </a:ext>
            </a:extLst>
          </p:cNvPr>
          <p:cNvSpPr/>
          <p:nvPr/>
        </p:nvSpPr>
        <p:spPr>
          <a:xfrm>
            <a:off x="4935437" y="5486841"/>
            <a:ext cx="2139108" cy="679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プログラミング</a:t>
            </a:r>
            <a:endParaRPr lang="ja-JP" altLang="en-US" dirty="0">
              <a:solidFill>
                <a:schemeClr val="tx1"/>
              </a:solidFill>
              <a:ea typeface="ＭＳ Ｐゴシック"/>
              <a:cs typeface="Calibri"/>
            </a:endParaRPr>
          </a:p>
        </p:txBody>
      </p:sp>
      <p:sp>
        <p:nvSpPr>
          <p:cNvPr id="16" name="四角形: 角を丸くする 15">
            <a:extLst>
              <a:ext uri="{FF2B5EF4-FFF2-40B4-BE49-F238E27FC236}">
                <a16:creationId xmlns="" xmlns:a16="http://schemas.microsoft.com/office/drawing/2014/main" id="{D8E90031-421A-4979-9041-AA650970147D}"/>
              </a:ext>
            </a:extLst>
          </p:cNvPr>
          <p:cNvSpPr/>
          <p:nvPr/>
        </p:nvSpPr>
        <p:spPr>
          <a:xfrm>
            <a:off x="6505229" y="3079586"/>
            <a:ext cx="2139108" cy="70691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ソフトウェア</a:t>
            </a:r>
            <a:endParaRPr lang="ja-JP" altLang="en-US" dirty="0">
              <a:solidFill>
                <a:schemeClr val="tx1"/>
              </a:solidFill>
              <a:ea typeface="ＭＳ Ｐゴシック"/>
              <a:cs typeface="Calibri"/>
            </a:endParaRPr>
          </a:p>
          <a:p>
            <a:pPr algn="ctr"/>
            <a:r>
              <a:rPr lang="ja-JP" altLang="en-US">
                <a:solidFill>
                  <a:schemeClr val="tx1"/>
                </a:solidFill>
                <a:ea typeface="ＭＳ Ｐゴシック"/>
                <a:cs typeface="Calibri"/>
              </a:rPr>
              <a:t>適格性確認テスト</a:t>
            </a:r>
          </a:p>
        </p:txBody>
      </p:sp>
      <p:sp>
        <p:nvSpPr>
          <p:cNvPr id="17" name="四角形: 角を丸くする 16">
            <a:extLst>
              <a:ext uri="{FF2B5EF4-FFF2-40B4-BE49-F238E27FC236}">
                <a16:creationId xmlns="" xmlns:a16="http://schemas.microsoft.com/office/drawing/2014/main" id="{9B6809A8-EF99-4CA4-9F7E-84D8814EA2FF}"/>
              </a:ext>
            </a:extLst>
          </p:cNvPr>
          <p:cNvSpPr/>
          <p:nvPr/>
        </p:nvSpPr>
        <p:spPr>
          <a:xfrm>
            <a:off x="691257" y="183967"/>
            <a:ext cx="2139108" cy="57838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企画</a:t>
            </a:r>
            <a:endParaRPr lang="ja-JP" altLang="en-US" dirty="0">
              <a:solidFill>
                <a:schemeClr val="tx1"/>
              </a:solidFill>
              <a:ea typeface="ＭＳ Ｐゴシック"/>
              <a:cs typeface="Calibri"/>
            </a:endParaRPr>
          </a:p>
        </p:txBody>
      </p:sp>
      <p:sp>
        <p:nvSpPr>
          <p:cNvPr id="18" name="四角形: 角を丸くする 17">
            <a:extLst>
              <a:ext uri="{FF2B5EF4-FFF2-40B4-BE49-F238E27FC236}">
                <a16:creationId xmlns="" xmlns:a16="http://schemas.microsoft.com/office/drawing/2014/main" id="{A4E144CC-B6B8-42C0-BB54-856999EEC8EA}"/>
              </a:ext>
            </a:extLst>
          </p:cNvPr>
          <p:cNvSpPr/>
          <p:nvPr/>
        </p:nvSpPr>
        <p:spPr>
          <a:xfrm>
            <a:off x="3554746" y="3850768"/>
            <a:ext cx="2139108" cy="679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アーキテクチャ</a:t>
            </a:r>
            <a:endParaRPr lang="ja-JP" altLang="en-US" dirty="0">
              <a:solidFill>
                <a:schemeClr val="tx1"/>
              </a:solidFill>
              <a:ea typeface="ＭＳ Ｐゴシック"/>
              <a:cs typeface="Calibri"/>
            </a:endParaRPr>
          </a:p>
          <a:p>
            <a:pPr algn="ctr"/>
            <a:r>
              <a:rPr lang="ja-JP" altLang="en-US">
                <a:solidFill>
                  <a:schemeClr val="tx1"/>
                </a:solidFill>
                <a:ea typeface="ＭＳ Ｐゴシック"/>
                <a:cs typeface="Calibri"/>
              </a:rPr>
              <a:t>設計書</a:t>
            </a:r>
          </a:p>
        </p:txBody>
      </p:sp>
      <p:sp>
        <p:nvSpPr>
          <p:cNvPr id="19" name="四角形: 角を丸くする 18">
            <a:extLst>
              <a:ext uri="{FF2B5EF4-FFF2-40B4-BE49-F238E27FC236}">
                <a16:creationId xmlns="" xmlns:a16="http://schemas.microsoft.com/office/drawing/2014/main" id="{8005CE7F-D00F-49A4-89A7-58DC511AB726}"/>
              </a:ext>
            </a:extLst>
          </p:cNvPr>
          <p:cNvSpPr/>
          <p:nvPr/>
        </p:nvSpPr>
        <p:spPr>
          <a:xfrm>
            <a:off x="6352291" y="3850767"/>
            <a:ext cx="2139108" cy="679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結合テスト</a:t>
            </a:r>
            <a:endParaRPr lang="ja-JP" altLang="en-US" dirty="0">
              <a:solidFill>
                <a:schemeClr val="tx1"/>
              </a:solidFill>
              <a:ea typeface="ＭＳ Ｐゴシック"/>
              <a:cs typeface="Calibri"/>
            </a:endParaRPr>
          </a:p>
        </p:txBody>
      </p:sp>
      <p:sp>
        <p:nvSpPr>
          <p:cNvPr id="20" name="四角形: 角を丸くする 19">
            <a:extLst>
              <a:ext uri="{FF2B5EF4-FFF2-40B4-BE49-F238E27FC236}">
                <a16:creationId xmlns="" xmlns:a16="http://schemas.microsoft.com/office/drawing/2014/main" id="{FF4FD32C-E9A5-417F-B3BF-E6F90BF8480A}"/>
              </a:ext>
            </a:extLst>
          </p:cNvPr>
          <p:cNvSpPr/>
          <p:nvPr/>
        </p:nvSpPr>
        <p:spPr>
          <a:xfrm>
            <a:off x="8062928" y="901068"/>
            <a:ext cx="2139108" cy="57838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運用テスト</a:t>
            </a:r>
            <a:endParaRPr lang="ja-JP" altLang="en-US" dirty="0">
              <a:solidFill>
                <a:schemeClr val="tx1"/>
              </a:solidFill>
              <a:ea typeface="ＭＳ Ｐゴシック"/>
              <a:cs typeface="Calibri"/>
            </a:endParaRPr>
          </a:p>
        </p:txBody>
      </p:sp>
      <p:sp>
        <p:nvSpPr>
          <p:cNvPr id="21" name="四角形: 角を丸くする 20">
            <a:extLst>
              <a:ext uri="{FF2B5EF4-FFF2-40B4-BE49-F238E27FC236}">
                <a16:creationId xmlns="" xmlns:a16="http://schemas.microsoft.com/office/drawing/2014/main" id="{929B7B84-F2D3-46F6-8271-01876C3C897F}"/>
              </a:ext>
            </a:extLst>
          </p:cNvPr>
          <p:cNvSpPr/>
          <p:nvPr/>
        </p:nvSpPr>
        <p:spPr>
          <a:xfrm>
            <a:off x="3861404" y="4649938"/>
            <a:ext cx="2139108" cy="679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詳細設計</a:t>
            </a:r>
            <a:endParaRPr lang="ja-JP" altLang="en-US" dirty="0">
              <a:solidFill>
                <a:schemeClr val="tx1"/>
              </a:solidFill>
              <a:ea typeface="ＭＳ Ｐゴシック"/>
              <a:cs typeface="Calibri"/>
            </a:endParaRPr>
          </a:p>
        </p:txBody>
      </p:sp>
      <p:sp>
        <p:nvSpPr>
          <p:cNvPr id="22" name="四角形: 角を丸くする 21">
            <a:extLst>
              <a:ext uri="{FF2B5EF4-FFF2-40B4-BE49-F238E27FC236}">
                <a16:creationId xmlns="" xmlns:a16="http://schemas.microsoft.com/office/drawing/2014/main" id="{A8AB556B-86FA-429C-B556-8A1AED298717}"/>
              </a:ext>
            </a:extLst>
          </p:cNvPr>
          <p:cNvSpPr/>
          <p:nvPr/>
        </p:nvSpPr>
        <p:spPr>
          <a:xfrm>
            <a:off x="6128819" y="4631353"/>
            <a:ext cx="2139108" cy="679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単体テスト</a:t>
            </a:r>
            <a:endParaRPr lang="ja-JP" altLang="en-US" dirty="0">
              <a:solidFill>
                <a:schemeClr val="tx1"/>
              </a:solidFill>
              <a:ea typeface="ＭＳ Ｐゴシック"/>
              <a:cs typeface="Calibri"/>
            </a:endParaRPr>
          </a:p>
        </p:txBody>
      </p:sp>
    </p:spTree>
    <p:extLst>
      <p:ext uri="{BB962C8B-B14F-4D97-AF65-F5344CB8AC3E}">
        <p14:creationId xmlns="" xmlns:p14="http://schemas.microsoft.com/office/powerpoint/2010/main" val="148910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3" descr="テキスト, 手紙&#10;&#10;説明は自動で生成されたものです">
            <a:extLst>
              <a:ext uri="{FF2B5EF4-FFF2-40B4-BE49-F238E27FC236}">
                <a16:creationId xmlns="" xmlns:a16="http://schemas.microsoft.com/office/drawing/2014/main" id="{E6324F1C-FA92-4000-ABDE-335A0806A95D}"/>
              </a:ext>
            </a:extLst>
          </p:cNvPr>
          <p:cNvPicPr>
            <a:picLocks noChangeAspect="1"/>
          </p:cNvPicPr>
          <p:nvPr/>
        </p:nvPicPr>
        <p:blipFill>
          <a:blip r:embed="rId2" cstate="print"/>
          <a:stretch>
            <a:fillRect/>
          </a:stretch>
        </p:blipFill>
        <p:spPr>
          <a:xfrm>
            <a:off x="208157" y="1036845"/>
            <a:ext cx="11794272" cy="4793602"/>
          </a:xfrm>
          <a:prstGeom prst="rect">
            <a:avLst/>
          </a:prstGeom>
        </p:spPr>
      </p:pic>
    </p:spTree>
    <p:extLst>
      <p:ext uri="{BB962C8B-B14F-4D97-AF65-F5344CB8AC3E}">
        <p14:creationId xmlns="" xmlns:p14="http://schemas.microsoft.com/office/powerpoint/2010/main" val="21313007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432</Words>
  <Application>Microsoft Office PowerPoint</Application>
  <PresentationFormat>ユーザー設定</PresentationFormat>
  <Paragraphs>106</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現状まとめ</vt:lpstr>
      <vt:lpstr>ドキュメント作成が目的になっている</vt:lpstr>
      <vt:lpstr>単体テストの目的が薄い</vt:lpstr>
      <vt:lpstr>ライブラリ検討がない</vt:lpstr>
      <vt:lpstr>ユースケースがわからない</vt:lpstr>
      <vt:lpstr>状態遷移がわからない</vt:lpstr>
      <vt:lpstr>設計が足りない？</vt:lpstr>
      <vt:lpstr>スライド 8</vt:lpstr>
      <vt:lpstr>スライド 9</vt:lpstr>
      <vt:lpstr>スライド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t0754</cp:lastModifiedBy>
  <cp:revision>236</cp:revision>
  <dcterms:created xsi:type="dcterms:W3CDTF">2022-03-11T14:14:01Z</dcterms:created>
  <dcterms:modified xsi:type="dcterms:W3CDTF">2022-03-13T21:17:38Z</dcterms:modified>
</cp:coreProperties>
</file>