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1"/>
  </p:notesMasterIdLst>
  <p:handoutMasterIdLst>
    <p:handoutMasterId r:id="rId12"/>
  </p:handoutMasterIdLst>
  <p:sldIdLst>
    <p:sldId id="462" r:id="rId8"/>
    <p:sldId id="568" r:id="rId9"/>
    <p:sldId id="5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黑马头条</a:t>
            </a:r>
            <a:r>
              <a:rPr kumimoji="1" lang="en-US" altLang="zh-CN" dirty="0"/>
              <a:t>-</a:t>
            </a:r>
            <a:r>
              <a:rPr kumimoji="1" lang="zh-CN" altLang="en-US" dirty="0"/>
              <a:t>移动端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需要</a:t>
            </a:r>
            <a:r>
              <a:rPr lang="en-US" altLang="zh-CN" dirty="0"/>
              <a:t>Vue</a:t>
            </a:r>
            <a:r>
              <a:rPr lang="zh-CN" altLang="en-US" dirty="0"/>
              <a:t>基础语法和指令非常熟悉</a:t>
            </a:r>
            <a:r>
              <a:rPr lang="en-US" altLang="zh-CN" dirty="0"/>
              <a:t>, </a:t>
            </a:r>
            <a:r>
              <a:rPr lang="zh-CN" altLang="en-US" dirty="0"/>
              <a:t>以及脚手架学完以后再看本项目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看到需求后</a:t>
            </a:r>
            <a:r>
              <a:rPr lang="en-US" altLang="zh-CN" dirty="0"/>
              <a:t>, </a:t>
            </a:r>
            <a:r>
              <a:rPr lang="zh-CN" altLang="en-US" dirty="0"/>
              <a:t>先暂停视频</a:t>
            </a:r>
            <a:r>
              <a:rPr lang="en-US" altLang="zh-CN" dirty="0"/>
              <a:t>, </a:t>
            </a:r>
            <a:r>
              <a:rPr lang="zh-CN" altLang="en-US" dirty="0"/>
              <a:t>自己试着做一做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做不出来就看一点旭哥思路分析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再做不出来</a:t>
            </a:r>
            <a:r>
              <a:rPr lang="en-US" altLang="zh-CN" dirty="0"/>
              <a:t>, </a:t>
            </a:r>
            <a:r>
              <a:rPr lang="zh-CN" altLang="en-US" dirty="0"/>
              <a:t>一点点跟着旭哥做</a:t>
            </a:r>
            <a:r>
              <a:rPr lang="en-US" altLang="zh-CN" dirty="0"/>
              <a:t>.</a:t>
            </a:r>
            <a:r>
              <a:rPr lang="zh-CN" altLang="en-US" dirty="0"/>
              <a:t>每一行代码都要给自己讲出什么意思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多练习多反思多总结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72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黑马头条-移动端</vt:lpstr>
      <vt:lpstr>建议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1491</cp:revision>
  <dcterms:created xsi:type="dcterms:W3CDTF">2020-03-31T02:23:00Z</dcterms:created>
  <dcterms:modified xsi:type="dcterms:W3CDTF">2022-02-22T14:16:45Z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