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64" r:id="rId5"/>
    <p:sldMasterId id="2147483668" r:id="rId6"/>
    <p:sldMasterId id="2147483670" r:id="rId7"/>
  </p:sldMasterIdLst>
  <p:notesMasterIdLst>
    <p:notesMasterId r:id="rId26"/>
  </p:notesMasterIdLst>
  <p:sldIdLst>
    <p:sldId id="256" r:id="rId8"/>
    <p:sldId id="260" r:id="rId9"/>
    <p:sldId id="261" r:id="rId10"/>
    <p:sldId id="265" r:id="rId11"/>
    <p:sldId id="263" r:id="rId12"/>
    <p:sldId id="267" r:id="rId13"/>
    <p:sldId id="272" r:id="rId14"/>
    <p:sldId id="269" r:id="rId15"/>
    <p:sldId id="264" r:id="rId16"/>
    <p:sldId id="270" r:id="rId17"/>
    <p:sldId id="271" r:id="rId18"/>
    <p:sldId id="278" r:id="rId19"/>
    <p:sldId id="277" r:id="rId20"/>
    <p:sldId id="273" r:id="rId21"/>
    <p:sldId id="276" r:id="rId22"/>
    <p:sldId id="274" r:id="rId23"/>
    <p:sldId id="275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823" autoAdjust="0"/>
  </p:normalViewPr>
  <p:slideViewPr>
    <p:cSldViewPr snapToGrid="0">
      <p:cViewPr varScale="1">
        <p:scale>
          <a:sx n="98" d="100"/>
          <a:sy n="98" d="100"/>
        </p:scale>
        <p:origin x="2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8B11-F6FE-4229-9E20-75B6461F40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888917-25A3-47DB-A8C2-96D1280B0CF6}">
      <dgm:prSet phldrT="[Text]"/>
      <dgm:spPr/>
      <dgm:t>
        <a:bodyPr/>
        <a:lstStyle/>
        <a:p>
          <a:r>
            <a:rPr lang="en-US" dirty="0"/>
            <a:t>Craig Hall </a:t>
          </a:r>
        </a:p>
        <a:p>
          <a:r>
            <a:rPr lang="en-US" dirty="0"/>
            <a:t>( Responsible Business Head)</a:t>
          </a:r>
        </a:p>
      </dgm:t>
    </dgm:pt>
    <dgm:pt modelId="{A54FC005-4C9B-41FB-9EA5-08F7515B21BB}" type="parTrans" cxnId="{9DBD4E6B-B8C6-405B-8637-73C3ADC60F67}">
      <dgm:prSet/>
      <dgm:spPr/>
      <dgm:t>
        <a:bodyPr/>
        <a:lstStyle/>
        <a:p>
          <a:endParaRPr lang="en-US"/>
        </a:p>
      </dgm:t>
    </dgm:pt>
    <dgm:pt modelId="{E2A9A242-624F-4324-A254-9930BFB37692}" type="sibTrans" cxnId="{9DBD4E6B-B8C6-405B-8637-73C3ADC60F67}">
      <dgm:prSet/>
      <dgm:spPr/>
      <dgm:t>
        <a:bodyPr/>
        <a:lstStyle/>
        <a:p>
          <a:endParaRPr lang="en-US"/>
        </a:p>
      </dgm:t>
    </dgm:pt>
    <dgm:pt modelId="{CED0FBBD-B98E-4D3A-9152-79CFAE8EF486}" type="asst">
      <dgm:prSet phldrT="[Text]"/>
      <dgm:spPr/>
      <dgm:t>
        <a:bodyPr/>
        <a:lstStyle/>
        <a:p>
          <a:r>
            <a:rPr lang="en-US" dirty="0"/>
            <a:t>Andrew Harding (Project Lead)</a:t>
          </a:r>
        </a:p>
      </dgm:t>
    </dgm:pt>
    <dgm:pt modelId="{FE1C47B2-6F48-43BF-98D4-7AAF64096BD6}" type="parTrans" cxnId="{52CB6561-D156-46FF-B659-2B2BFD189386}">
      <dgm:prSet/>
      <dgm:spPr/>
      <dgm:t>
        <a:bodyPr/>
        <a:lstStyle/>
        <a:p>
          <a:endParaRPr lang="en-US"/>
        </a:p>
      </dgm:t>
    </dgm:pt>
    <dgm:pt modelId="{0099D162-5C2B-404A-92B2-3035A1B17A23}" type="sibTrans" cxnId="{52CB6561-D156-46FF-B659-2B2BFD189386}">
      <dgm:prSet/>
      <dgm:spPr/>
      <dgm:t>
        <a:bodyPr/>
        <a:lstStyle/>
        <a:p>
          <a:endParaRPr lang="en-US"/>
        </a:p>
      </dgm:t>
    </dgm:pt>
    <dgm:pt modelId="{FC3A6A70-C663-47AB-BDB7-2C38066413F9}">
      <dgm:prSet phldrT="[Text]"/>
      <dgm:spPr/>
      <dgm:t>
        <a:bodyPr/>
        <a:lstStyle/>
        <a:p>
          <a:r>
            <a:rPr lang="en-US" dirty="0"/>
            <a:t>Robin Dryden (DNS Charity lead &amp; resource manager)</a:t>
          </a:r>
        </a:p>
      </dgm:t>
    </dgm:pt>
    <dgm:pt modelId="{6B4A6D3E-418E-4B0A-BC70-97FC8B5951CE}" type="parTrans" cxnId="{15DA74F5-9E85-4619-832A-CDBD6FD462CC}">
      <dgm:prSet/>
      <dgm:spPr/>
      <dgm:t>
        <a:bodyPr/>
        <a:lstStyle/>
        <a:p>
          <a:endParaRPr lang="en-US"/>
        </a:p>
      </dgm:t>
    </dgm:pt>
    <dgm:pt modelId="{7871029E-69A6-4364-B2EE-7D52EA87A6B5}" type="sibTrans" cxnId="{15DA74F5-9E85-4619-832A-CDBD6FD462CC}">
      <dgm:prSet/>
      <dgm:spPr/>
      <dgm:t>
        <a:bodyPr/>
        <a:lstStyle/>
        <a:p>
          <a:endParaRPr lang="en-US"/>
        </a:p>
      </dgm:t>
    </dgm:pt>
    <dgm:pt modelId="{0B0AD1B6-7DA4-47F5-9BE4-FF0DB2704046}">
      <dgm:prSet phldrT="[Text]"/>
      <dgm:spPr/>
      <dgm:t>
        <a:bodyPr/>
        <a:lstStyle/>
        <a:p>
          <a:r>
            <a:rPr lang="en-US" dirty="0"/>
            <a:t>Emilia </a:t>
          </a:r>
          <a:r>
            <a:rPr lang="en-US" dirty="0" err="1"/>
            <a:t>Driscol</a:t>
          </a:r>
          <a:endParaRPr lang="en-US" dirty="0"/>
        </a:p>
        <a:p>
          <a:r>
            <a:rPr lang="en-US" dirty="0"/>
            <a:t> (PM)</a:t>
          </a:r>
        </a:p>
      </dgm:t>
    </dgm:pt>
    <dgm:pt modelId="{EC8E2094-CE79-4275-B709-FD575E50DF35}" type="parTrans" cxnId="{2DD60E7D-94AF-40F7-92EF-9B2A5FDE39D3}">
      <dgm:prSet/>
      <dgm:spPr/>
      <dgm:t>
        <a:bodyPr/>
        <a:lstStyle/>
        <a:p>
          <a:endParaRPr lang="en-US"/>
        </a:p>
      </dgm:t>
    </dgm:pt>
    <dgm:pt modelId="{2B4E2530-D62C-4846-B3FF-999885F31787}" type="sibTrans" cxnId="{2DD60E7D-94AF-40F7-92EF-9B2A5FDE39D3}">
      <dgm:prSet/>
      <dgm:spPr/>
      <dgm:t>
        <a:bodyPr/>
        <a:lstStyle/>
        <a:p>
          <a:endParaRPr lang="en-US"/>
        </a:p>
      </dgm:t>
    </dgm:pt>
    <dgm:pt modelId="{12C6CA1C-0DE6-4461-9837-4EBE4C6F424F}">
      <dgm:prSet phldrT="[Text]"/>
      <dgm:spPr/>
      <dgm:t>
        <a:bodyPr/>
        <a:lstStyle/>
        <a:p>
          <a:r>
            <a:rPr lang="en-US" dirty="0"/>
            <a:t>Saima Butt</a:t>
          </a:r>
        </a:p>
        <a:p>
          <a:r>
            <a:rPr lang="en-US" dirty="0"/>
            <a:t> (Agile Coach/BA)</a:t>
          </a:r>
        </a:p>
      </dgm:t>
    </dgm:pt>
    <dgm:pt modelId="{3860A59F-9B3C-4A64-9140-87E04221BF10}" type="parTrans" cxnId="{AA63F1A8-4B61-48C6-AE81-6F82B9B651F3}">
      <dgm:prSet/>
      <dgm:spPr/>
      <dgm:t>
        <a:bodyPr/>
        <a:lstStyle/>
        <a:p>
          <a:endParaRPr lang="en-US"/>
        </a:p>
      </dgm:t>
    </dgm:pt>
    <dgm:pt modelId="{27980055-68A8-49FD-B16F-A3E970B64118}" type="sibTrans" cxnId="{AA63F1A8-4B61-48C6-AE81-6F82B9B651F3}">
      <dgm:prSet/>
      <dgm:spPr/>
      <dgm:t>
        <a:bodyPr/>
        <a:lstStyle/>
        <a:p>
          <a:endParaRPr lang="en-US"/>
        </a:p>
      </dgm:t>
    </dgm:pt>
    <dgm:pt modelId="{7B20F142-795C-49FC-B5BA-F42C01C48E21}">
      <dgm:prSet phldrT="[Text]"/>
      <dgm:spPr/>
      <dgm:t>
        <a:bodyPr/>
        <a:lstStyle/>
        <a:p>
          <a:r>
            <a:rPr lang="en-US" dirty="0"/>
            <a:t>Ellen Devereux </a:t>
          </a:r>
        </a:p>
        <a:p>
          <a:r>
            <a:rPr lang="en-US" dirty="0"/>
            <a:t>(BA)</a:t>
          </a:r>
        </a:p>
      </dgm:t>
    </dgm:pt>
    <dgm:pt modelId="{7226D82D-A2B7-4614-A02B-398A2250BB1A}" type="parTrans" cxnId="{A65B1799-DA53-4B6A-B639-3AFD8AF12A94}">
      <dgm:prSet/>
      <dgm:spPr/>
      <dgm:t>
        <a:bodyPr/>
        <a:lstStyle/>
        <a:p>
          <a:endParaRPr lang="en-US"/>
        </a:p>
      </dgm:t>
    </dgm:pt>
    <dgm:pt modelId="{F3F296C4-66EC-43E2-9ADB-91FBF062BC65}" type="sibTrans" cxnId="{A65B1799-DA53-4B6A-B639-3AFD8AF12A94}">
      <dgm:prSet/>
      <dgm:spPr/>
      <dgm:t>
        <a:bodyPr/>
        <a:lstStyle/>
        <a:p>
          <a:endParaRPr lang="en-US"/>
        </a:p>
      </dgm:t>
    </dgm:pt>
    <dgm:pt modelId="{4469ABEF-81B5-4A96-85D9-94805566C07A}">
      <dgm:prSet phldrT="[Text]"/>
      <dgm:spPr/>
      <dgm:t>
        <a:bodyPr/>
        <a:lstStyle/>
        <a:p>
          <a:r>
            <a:rPr lang="en-US" dirty="0"/>
            <a:t>Thomas Stanley     (PO)</a:t>
          </a:r>
        </a:p>
      </dgm:t>
    </dgm:pt>
    <dgm:pt modelId="{DB590695-8676-4C92-A036-93FB17183E26}" type="parTrans" cxnId="{46873964-4D37-48DC-8CA4-C9AF2624334F}">
      <dgm:prSet/>
      <dgm:spPr/>
      <dgm:t>
        <a:bodyPr/>
        <a:lstStyle/>
        <a:p>
          <a:endParaRPr lang="en-US"/>
        </a:p>
      </dgm:t>
    </dgm:pt>
    <dgm:pt modelId="{043D407D-31C4-47B0-9411-00E96F4D6864}" type="sibTrans" cxnId="{46873964-4D37-48DC-8CA4-C9AF2624334F}">
      <dgm:prSet/>
      <dgm:spPr/>
      <dgm:t>
        <a:bodyPr/>
        <a:lstStyle/>
        <a:p>
          <a:endParaRPr lang="en-US"/>
        </a:p>
      </dgm:t>
    </dgm:pt>
    <dgm:pt modelId="{3761F185-7844-45C6-8511-C4A5D3BBE56F}">
      <dgm:prSet phldrT="[Text]"/>
      <dgm:spPr/>
      <dgm:t>
        <a:bodyPr/>
        <a:lstStyle/>
        <a:p>
          <a:r>
            <a:rPr lang="en-US" dirty="0"/>
            <a:t>Solution developers</a:t>
          </a:r>
        </a:p>
      </dgm:t>
    </dgm:pt>
    <dgm:pt modelId="{2D1DA566-3CEE-480D-91DC-CC142BE5F17B}" type="parTrans" cxnId="{3521F42F-3039-4BCB-9617-538ED8FFB0CF}">
      <dgm:prSet/>
      <dgm:spPr/>
      <dgm:t>
        <a:bodyPr/>
        <a:lstStyle/>
        <a:p>
          <a:endParaRPr lang="en-US"/>
        </a:p>
      </dgm:t>
    </dgm:pt>
    <dgm:pt modelId="{6899E96B-BBA7-4004-88B0-948659E9A489}" type="sibTrans" cxnId="{3521F42F-3039-4BCB-9617-538ED8FFB0CF}">
      <dgm:prSet/>
      <dgm:spPr/>
      <dgm:t>
        <a:bodyPr/>
        <a:lstStyle/>
        <a:p>
          <a:endParaRPr lang="en-US"/>
        </a:p>
      </dgm:t>
    </dgm:pt>
    <dgm:pt modelId="{ACD12658-ADCB-4435-B404-A1B61E253AB7}">
      <dgm:prSet phldrT="[Text]"/>
      <dgm:spPr/>
      <dgm:t>
        <a:bodyPr/>
        <a:lstStyle/>
        <a:p>
          <a:r>
            <a:rPr lang="en-US" dirty="0"/>
            <a:t>Chris Legg (Designer)</a:t>
          </a:r>
        </a:p>
      </dgm:t>
    </dgm:pt>
    <dgm:pt modelId="{4E4A7971-7C0C-4777-AE2C-7F35F3CBF825}" type="parTrans" cxnId="{92FD6E07-DBB5-419A-8CEA-93FCCD42990B}">
      <dgm:prSet/>
      <dgm:spPr/>
      <dgm:t>
        <a:bodyPr/>
        <a:lstStyle/>
        <a:p>
          <a:endParaRPr lang="en-US"/>
        </a:p>
      </dgm:t>
    </dgm:pt>
    <dgm:pt modelId="{7F29ECEA-F1D9-416F-B851-2232E906A1F9}" type="sibTrans" cxnId="{92FD6E07-DBB5-419A-8CEA-93FCCD42990B}">
      <dgm:prSet/>
      <dgm:spPr/>
      <dgm:t>
        <a:bodyPr/>
        <a:lstStyle/>
        <a:p>
          <a:endParaRPr lang="en-US"/>
        </a:p>
      </dgm:t>
    </dgm:pt>
    <dgm:pt modelId="{17194AE1-B0C8-4ECF-A35C-E9CEC16875A6}" type="pres">
      <dgm:prSet presAssocID="{3EDC8B11-F6FE-4229-9E20-75B6461F40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EC53A0-204F-4FB8-B3BD-CA9661E6F4F9}" type="pres">
      <dgm:prSet presAssocID="{1B888917-25A3-47DB-A8C2-96D1280B0CF6}" presName="hierRoot1" presStyleCnt="0">
        <dgm:presLayoutVars>
          <dgm:hierBranch val="init"/>
        </dgm:presLayoutVars>
      </dgm:prSet>
      <dgm:spPr/>
    </dgm:pt>
    <dgm:pt modelId="{2BEEE4A2-B711-493B-920A-1DD23135C7A6}" type="pres">
      <dgm:prSet presAssocID="{1B888917-25A3-47DB-A8C2-96D1280B0CF6}" presName="rootComposite1" presStyleCnt="0"/>
      <dgm:spPr/>
    </dgm:pt>
    <dgm:pt modelId="{42FF1425-F5C9-470A-AD95-E96D314E018E}" type="pres">
      <dgm:prSet presAssocID="{1B888917-25A3-47DB-A8C2-96D1280B0CF6}" presName="rootText1" presStyleLbl="node0" presStyleIdx="0" presStyleCnt="2">
        <dgm:presLayoutVars>
          <dgm:chPref val="3"/>
        </dgm:presLayoutVars>
      </dgm:prSet>
      <dgm:spPr/>
    </dgm:pt>
    <dgm:pt modelId="{236AB11D-38FA-4FCF-8247-3C25D7548E4A}" type="pres">
      <dgm:prSet presAssocID="{1B888917-25A3-47DB-A8C2-96D1280B0CF6}" presName="rootConnector1" presStyleLbl="node1" presStyleIdx="0" presStyleCnt="0"/>
      <dgm:spPr/>
    </dgm:pt>
    <dgm:pt modelId="{0B9C4589-A890-4673-A427-62212941409F}" type="pres">
      <dgm:prSet presAssocID="{1B888917-25A3-47DB-A8C2-96D1280B0CF6}" presName="hierChild2" presStyleCnt="0"/>
      <dgm:spPr/>
    </dgm:pt>
    <dgm:pt modelId="{A71A90B8-AB7F-44DB-8AB8-FB8D8901468D}" type="pres">
      <dgm:prSet presAssocID="{1B888917-25A3-47DB-A8C2-96D1280B0CF6}" presName="hierChild3" presStyleCnt="0"/>
      <dgm:spPr/>
    </dgm:pt>
    <dgm:pt modelId="{28C69C8B-D91A-452D-A943-8313F8F54B8F}" type="pres">
      <dgm:prSet presAssocID="{CED0FBBD-B98E-4D3A-9152-79CFAE8EF486}" presName="hierRoot1" presStyleCnt="0">
        <dgm:presLayoutVars>
          <dgm:hierBranch val="init"/>
        </dgm:presLayoutVars>
      </dgm:prSet>
      <dgm:spPr/>
    </dgm:pt>
    <dgm:pt modelId="{57C9AF88-82DB-4913-B768-9E752A4DC5D6}" type="pres">
      <dgm:prSet presAssocID="{CED0FBBD-B98E-4D3A-9152-79CFAE8EF486}" presName="rootComposite1" presStyleCnt="0"/>
      <dgm:spPr/>
    </dgm:pt>
    <dgm:pt modelId="{0F32CD30-77E7-48E7-A3D4-839E6A106F0B}" type="pres">
      <dgm:prSet presAssocID="{CED0FBBD-B98E-4D3A-9152-79CFAE8EF486}" presName="rootText1" presStyleLbl="node0" presStyleIdx="1" presStyleCnt="2">
        <dgm:presLayoutVars>
          <dgm:chPref val="3"/>
        </dgm:presLayoutVars>
      </dgm:prSet>
      <dgm:spPr/>
    </dgm:pt>
    <dgm:pt modelId="{DF11B585-5EE1-4A9A-ACA0-81C59E6932E6}" type="pres">
      <dgm:prSet presAssocID="{CED0FBBD-B98E-4D3A-9152-79CFAE8EF486}" presName="rootConnector1" presStyleLbl="asst0" presStyleIdx="0" presStyleCnt="0"/>
      <dgm:spPr/>
    </dgm:pt>
    <dgm:pt modelId="{0F4EE866-BF49-415C-B550-D815BE2B0ABC}" type="pres">
      <dgm:prSet presAssocID="{CED0FBBD-B98E-4D3A-9152-79CFAE8EF486}" presName="hierChild2" presStyleCnt="0"/>
      <dgm:spPr/>
    </dgm:pt>
    <dgm:pt modelId="{DD58CC85-8FAC-4C21-8A7E-9BA358778387}" type="pres">
      <dgm:prSet presAssocID="{6B4A6D3E-418E-4B0A-BC70-97FC8B5951CE}" presName="Name37" presStyleLbl="parChTrans1D2" presStyleIdx="0" presStyleCnt="6"/>
      <dgm:spPr/>
    </dgm:pt>
    <dgm:pt modelId="{3752FF2E-F72F-4DE3-9049-C109A7FAFF1C}" type="pres">
      <dgm:prSet presAssocID="{FC3A6A70-C663-47AB-BDB7-2C38066413F9}" presName="hierRoot2" presStyleCnt="0">
        <dgm:presLayoutVars>
          <dgm:hierBranch val="init"/>
        </dgm:presLayoutVars>
      </dgm:prSet>
      <dgm:spPr/>
    </dgm:pt>
    <dgm:pt modelId="{786D6B98-A4B3-4234-9645-9C625CA0BF32}" type="pres">
      <dgm:prSet presAssocID="{FC3A6A70-C663-47AB-BDB7-2C38066413F9}" presName="rootComposite" presStyleCnt="0"/>
      <dgm:spPr/>
    </dgm:pt>
    <dgm:pt modelId="{13F1436E-4B0F-45F2-9785-EFA9E974DA1E}" type="pres">
      <dgm:prSet presAssocID="{FC3A6A70-C663-47AB-BDB7-2C38066413F9}" presName="rootText" presStyleLbl="node2" presStyleIdx="0" presStyleCnt="6">
        <dgm:presLayoutVars>
          <dgm:chPref val="3"/>
        </dgm:presLayoutVars>
      </dgm:prSet>
      <dgm:spPr/>
    </dgm:pt>
    <dgm:pt modelId="{8792FB9D-7341-4EDF-B7BF-0DF1B1319130}" type="pres">
      <dgm:prSet presAssocID="{FC3A6A70-C663-47AB-BDB7-2C38066413F9}" presName="rootConnector" presStyleLbl="node2" presStyleIdx="0" presStyleCnt="6"/>
      <dgm:spPr/>
    </dgm:pt>
    <dgm:pt modelId="{1D29BE18-6F44-4A2E-A322-4D2418673BB5}" type="pres">
      <dgm:prSet presAssocID="{FC3A6A70-C663-47AB-BDB7-2C38066413F9}" presName="hierChild4" presStyleCnt="0"/>
      <dgm:spPr/>
    </dgm:pt>
    <dgm:pt modelId="{B3698947-8479-41D6-B0D3-DDD8668457D1}" type="pres">
      <dgm:prSet presAssocID="{FC3A6A70-C663-47AB-BDB7-2C38066413F9}" presName="hierChild5" presStyleCnt="0"/>
      <dgm:spPr/>
    </dgm:pt>
    <dgm:pt modelId="{1230FCB3-8A74-4277-A821-767C772C08EC}" type="pres">
      <dgm:prSet presAssocID="{EC8E2094-CE79-4275-B709-FD575E50DF35}" presName="Name37" presStyleLbl="parChTrans1D2" presStyleIdx="1" presStyleCnt="6"/>
      <dgm:spPr/>
    </dgm:pt>
    <dgm:pt modelId="{2058DC11-F085-4C01-81F5-2B61D1A24649}" type="pres">
      <dgm:prSet presAssocID="{0B0AD1B6-7DA4-47F5-9BE4-FF0DB2704046}" presName="hierRoot2" presStyleCnt="0">
        <dgm:presLayoutVars>
          <dgm:hierBranch val="init"/>
        </dgm:presLayoutVars>
      </dgm:prSet>
      <dgm:spPr/>
    </dgm:pt>
    <dgm:pt modelId="{BF5CF3D0-B649-431C-BC3D-783184DD48CF}" type="pres">
      <dgm:prSet presAssocID="{0B0AD1B6-7DA4-47F5-9BE4-FF0DB2704046}" presName="rootComposite" presStyleCnt="0"/>
      <dgm:spPr/>
    </dgm:pt>
    <dgm:pt modelId="{CD167FDD-66C4-42F4-B050-6C3810E38F49}" type="pres">
      <dgm:prSet presAssocID="{0B0AD1B6-7DA4-47F5-9BE4-FF0DB2704046}" presName="rootText" presStyleLbl="node2" presStyleIdx="1" presStyleCnt="6">
        <dgm:presLayoutVars>
          <dgm:chPref val="3"/>
        </dgm:presLayoutVars>
      </dgm:prSet>
      <dgm:spPr/>
    </dgm:pt>
    <dgm:pt modelId="{2A019B5C-5649-4292-8B0A-3B0456E84D7E}" type="pres">
      <dgm:prSet presAssocID="{0B0AD1B6-7DA4-47F5-9BE4-FF0DB2704046}" presName="rootConnector" presStyleLbl="node2" presStyleIdx="1" presStyleCnt="6"/>
      <dgm:spPr/>
    </dgm:pt>
    <dgm:pt modelId="{086DDF0D-7BC2-4FC4-B695-1C3526D42187}" type="pres">
      <dgm:prSet presAssocID="{0B0AD1B6-7DA4-47F5-9BE4-FF0DB2704046}" presName="hierChild4" presStyleCnt="0"/>
      <dgm:spPr/>
    </dgm:pt>
    <dgm:pt modelId="{E44A91CB-816B-47B7-B903-6F5233929998}" type="pres">
      <dgm:prSet presAssocID="{0B0AD1B6-7DA4-47F5-9BE4-FF0DB2704046}" presName="hierChild5" presStyleCnt="0"/>
      <dgm:spPr/>
    </dgm:pt>
    <dgm:pt modelId="{B6735D1E-C1B3-4EA0-9034-1D8832349E64}" type="pres">
      <dgm:prSet presAssocID="{DB590695-8676-4C92-A036-93FB17183E26}" presName="Name37" presStyleLbl="parChTrans1D2" presStyleIdx="2" presStyleCnt="6"/>
      <dgm:spPr/>
    </dgm:pt>
    <dgm:pt modelId="{749E3934-73F0-48BE-AC2D-FE03AFCCABCA}" type="pres">
      <dgm:prSet presAssocID="{4469ABEF-81B5-4A96-85D9-94805566C07A}" presName="hierRoot2" presStyleCnt="0">
        <dgm:presLayoutVars>
          <dgm:hierBranch val="init"/>
        </dgm:presLayoutVars>
      </dgm:prSet>
      <dgm:spPr/>
    </dgm:pt>
    <dgm:pt modelId="{85107AF7-5C85-44E2-A797-6829EE97ABDF}" type="pres">
      <dgm:prSet presAssocID="{4469ABEF-81B5-4A96-85D9-94805566C07A}" presName="rootComposite" presStyleCnt="0"/>
      <dgm:spPr/>
    </dgm:pt>
    <dgm:pt modelId="{B35B5A2D-9279-47B3-B83A-0F527ABA0C8E}" type="pres">
      <dgm:prSet presAssocID="{4469ABEF-81B5-4A96-85D9-94805566C07A}" presName="rootText" presStyleLbl="node2" presStyleIdx="2" presStyleCnt="6">
        <dgm:presLayoutVars>
          <dgm:chPref val="3"/>
        </dgm:presLayoutVars>
      </dgm:prSet>
      <dgm:spPr/>
    </dgm:pt>
    <dgm:pt modelId="{5AF1C382-1EC8-4C3B-85F1-4B7F5CCC28AC}" type="pres">
      <dgm:prSet presAssocID="{4469ABEF-81B5-4A96-85D9-94805566C07A}" presName="rootConnector" presStyleLbl="node2" presStyleIdx="2" presStyleCnt="6"/>
      <dgm:spPr/>
    </dgm:pt>
    <dgm:pt modelId="{D316F4BD-4E02-4375-801E-DA88A8A65B33}" type="pres">
      <dgm:prSet presAssocID="{4469ABEF-81B5-4A96-85D9-94805566C07A}" presName="hierChild4" presStyleCnt="0"/>
      <dgm:spPr/>
    </dgm:pt>
    <dgm:pt modelId="{C7153144-6F00-4BA4-9F11-3B4CA13F2970}" type="pres">
      <dgm:prSet presAssocID="{2D1DA566-3CEE-480D-91DC-CC142BE5F17B}" presName="Name37" presStyleLbl="parChTrans1D3" presStyleIdx="0" presStyleCnt="1"/>
      <dgm:spPr/>
    </dgm:pt>
    <dgm:pt modelId="{130865A4-78CB-4E99-AC64-831822D688FC}" type="pres">
      <dgm:prSet presAssocID="{3761F185-7844-45C6-8511-C4A5D3BBE56F}" presName="hierRoot2" presStyleCnt="0">
        <dgm:presLayoutVars>
          <dgm:hierBranch val="init"/>
        </dgm:presLayoutVars>
      </dgm:prSet>
      <dgm:spPr/>
    </dgm:pt>
    <dgm:pt modelId="{77DCBE4C-DA02-4D8C-B7DB-EB405CB00397}" type="pres">
      <dgm:prSet presAssocID="{3761F185-7844-45C6-8511-C4A5D3BBE56F}" presName="rootComposite" presStyleCnt="0"/>
      <dgm:spPr/>
    </dgm:pt>
    <dgm:pt modelId="{D82F4758-6462-4932-8800-C0C50AA264FC}" type="pres">
      <dgm:prSet presAssocID="{3761F185-7844-45C6-8511-C4A5D3BBE56F}" presName="rootText" presStyleLbl="node3" presStyleIdx="0" presStyleCnt="1">
        <dgm:presLayoutVars>
          <dgm:chPref val="3"/>
        </dgm:presLayoutVars>
      </dgm:prSet>
      <dgm:spPr/>
    </dgm:pt>
    <dgm:pt modelId="{A77F566C-937C-4B83-9FAA-32FD9214720C}" type="pres">
      <dgm:prSet presAssocID="{3761F185-7844-45C6-8511-C4A5D3BBE56F}" presName="rootConnector" presStyleLbl="node3" presStyleIdx="0" presStyleCnt="1"/>
      <dgm:spPr/>
    </dgm:pt>
    <dgm:pt modelId="{87CAA016-5821-4E1E-A890-076C191DE6D9}" type="pres">
      <dgm:prSet presAssocID="{3761F185-7844-45C6-8511-C4A5D3BBE56F}" presName="hierChild4" presStyleCnt="0"/>
      <dgm:spPr/>
    </dgm:pt>
    <dgm:pt modelId="{E5FAA837-EB6C-48A6-9D64-F001CEA50727}" type="pres">
      <dgm:prSet presAssocID="{3761F185-7844-45C6-8511-C4A5D3BBE56F}" presName="hierChild5" presStyleCnt="0"/>
      <dgm:spPr/>
    </dgm:pt>
    <dgm:pt modelId="{63B6B52C-58F4-4E91-B039-618030EA0722}" type="pres">
      <dgm:prSet presAssocID="{4469ABEF-81B5-4A96-85D9-94805566C07A}" presName="hierChild5" presStyleCnt="0"/>
      <dgm:spPr/>
    </dgm:pt>
    <dgm:pt modelId="{AD634322-8C3E-4D01-BD09-7B8B9D31316C}" type="pres">
      <dgm:prSet presAssocID="{4E4A7971-7C0C-4777-AE2C-7F35F3CBF825}" presName="Name37" presStyleLbl="parChTrans1D2" presStyleIdx="3" presStyleCnt="6"/>
      <dgm:spPr/>
    </dgm:pt>
    <dgm:pt modelId="{E97C7F76-CFDF-4894-9DB0-52949BD72BD5}" type="pres">
      <dgm:prSet presAssocID="{ACD12658-ADCB-4435-B404-A1B61E253AB7}" presName="hierRoot2" presStyleCnt="0">
        <dgm:presLayoutVars>
          <dgm:hierBranch val="init"/>
        </dgm:presLayoutVars>
      </dgm:prSet>
      <dgm:spPr/>
    </dgm:pt>
    <dgm:pt modelId="{F2EEF7DA-F568-4B1A-932F-D3E30C6FF4AC}" type="pres">
      <dgm:prSet presAssocID="{ACD12658-ADCB-4435-B404-A1B61E253AB7}" presName="rootComposite" presStyleCnt="0"/>
      <dgm:spPr/>
    </dgm:pt>
    <dgm:pt modelId="{01ED1426-AEDE-422D-851D-384A63FA878A}" type="pres">
      <dgm:prSet presAssocID="{ACD12658-ADCB-4435-B404-A1B61E253AB7}" presName="rootText" presStyleLbl="node2" presStyleIdx="3" presStyleCnt="6">
        <dgm:presLayoutVars>
          <dgm:chPref val="3"/>
        </dgm:presLayoutVars>
      </dgm:prSet>
      <dgm:spPr/>
    </dgm:pt>
    <dgm:pt modelId="{90E5DAA6-F04D-4418-8059-5F809495DCF3}" type="pres">
      <dgm:prSet presAssocID="{ACD12658-ADCB-4435-B404-A1B61E253AB7}" presName="rootConnector" presStyleLbl="node2" presStyleIdx="3" presStyleCnt="6"/>
      <dgm:spPr/>
    </dgm:pt>
    <dgm:pt modelId="{3E5C92E9-394A-48AF-8909-6C0B21632D0F}" type="pres">
      <dgm:prSet presAssocID="{ACD12658-ADCB-4435-B404-A1B61E253AB7}" presName="hierChild4" presStyleCnt="0"/>
      <dgm:spPr/>
    </dgm:pt>
    <dgm:pt modelId="{74931F97-2AA8-4B25-9EC8-F6F58510AED2}" type="pres">
      <dgm:prSet presAssocID="{ACD12658-ADCB-4435-B404-A1B61E253AB7}" presName="hierChild5" presStyleCnt="0"/>
      <dgm:spPr/>
    </dgm:pt>
    <dgm:pt modelId="{5A18826A-4455-443C-9704-1E5DAD2E7B12}" type="pres">
      <dgm:prSet presAssocID="{3860A59F-9B3C-4A64-9140-87E04221BF10}" presName="Name37" presStyleLbl="parChTrans1D2" presStyleIdx="4" presStyleCnt="6"/>
      <dgm:spPr/>
    </dgm:pt>
    <dgm:pt modelId="{8348AC12-5D68-4667-8BA8-4DBDB0D40AA9}" type="pres">
      <dgm:prSet presAssocID="{12C6CA1C-0DE6-4461-9837-4EBE4C6F424F}" presName="hierRoot2" presStyleCnt="0">
        <dgm:presLayoutVars>
          <dgm:hierBranch val="init"/>
        </dgm:presLayoutVars>
      </dgm:prSet>
      <dgm:spPr/>
    </dgm:pt>
    <dgm:pt modelId="{3EF7F361-8515-448D-B632-30002C969A08}" type="pres">
      <dgm:prSet presAssocID="{12C6CA1C-0DE6-4461-9837-4EBE4C6F424F}" presName="rootComposite" presStyleCnt="0"/>
      <dgm:spPr/>
    </dgm:pt>
    <dgm:pt modelId="{7779BCFA-584F-4571-B700-B595CB48F616}" type="pres">
      <dgm:prSet presAssocID="{12C6CA1C-0DE6-4461-9837-4EBE4C6F424F}" presName="rootText" presStyleLbl="node2" presStyleIdx="4" presStyleCnt="6">
        <dgm:presLayoutVars>
          <dgm:chPref val="3"/>
        </dgm:presLayoutVars>
      </dgm:prSet>
      <dgm:spPr/>
    </dgm:pt>
    <dgm:pt modelId="{91FBAAC4-C49E-4CE8-BB35-16AB13071BA2}" type="pres">
      <dgm:prSet presAssocID="{12C6CA1C-0DE6-4461-9837-4EBE4C6F424F}" presName="rootConnector" presStyleLbl="node2" presStyleIdx="4" presStyleCnt="6"/>
      <dgm:spPr/>
    </dgm:pt>
    <dgm:pt modelId="{877B4AFD-54B0-4306-93F1-41EE3B4DF08E}" type="pres">
      <dgm:prSet presAssocID="{12C6CA1C-0DE6-4461-9837-4EBE4C6F424F}" presName="hierChild4" presStyleCnt="0"/>
      <dgm:spPr/>
    </dgm:pt>
    <dgm:pt modelId="{B7D1F180-5E3C-425C-945A-FAB06C775B8B}" type="pres">
      <dgm:prSet presAssocID="{12C6CA1C-0DE6-4461-9837-4EBE4C6F424F}" presName="hierChild5" presStyleCnt="0"/>
      <dgm:spPr/>
    </dgm:pt>
    <dgm:pt modelId="{EFF854F8-3092-4529-A6A6-5190F74657C1}" type="pres">
      <dgm:prSet presAssocID="{7226D82D-A2B7-4614-A02B-398A2250BB1A}" presName="Name37" presStyleLbl="parChTrans1D2" presStyleIdx="5" presStyleCnt="6"/>
      <dgm:spPr/>
    </dgm:pt>
    <dgm:pt modelId="{D74233C0-3E87-4B93-AE34-AB947D175325}" type="pres">
      <dgm:prSet presAssocID="{7B20F142-795C-49FC-B5BA-F42C01C48E21}" presName="hierRoot2" presStyleCnt="0">
        <dgm:presLayoutVars>
          <dgm:hierBranch val="init"/>
        </dgm:presLayoutVars>
      </dgm:prSet>
      <dgm:spPr/>
    </dgm:pt>
    <dgm:pt modelId="{6DDF7D36-FDA5-4D0A-9CFC-3569A34422EC}" type="pres">
      <dgm:prSet presAssocID="{7B20F142-795C-49FC-B5BA-F42C01C48E21}" presName="rootComposite" presStyleCnt="0"/>
      <dgm:spPr/>
    </dgm:pt>
    <dgm:pt modelId="{0B7AC9A8-4AD6-484D-A88A-16C9BF7F6339}" type="pres">
      <dgm:prSet presAssocID="{7B20F142-795C-49FC-B5BA-F42C01C48E21}" presName="rootText" presStyleLbl="node2" presStyleIdx="5" presStyleCnt="6">
        <dgm:presLayoutVars>
          <dgm:chPref val="3"/>
        </dgm:presLayoutVars>
      </dgm:prSet>
      <dgm:spPr/>
    </dgm:pt>
    <dgm:pt modelId="{EF8792DA-DD42-4CF1-BEDD-C5FAE5B3258D}" type="pres">
      <dgm:prSet presAssocID="{7B20F142-795C-49FC-B5BA-F42C01C48E21}" presName="rootConnector" presStyleLbl="node2" presStyleIdx="5" presStyleCnt="6"/>
      <dgm:spPr/>
    </dgm:pt>
    <dgm:pt modelId="{39BBAE5C-E8E2-4AB3-ADE5-5EC2E9A71E82}" type="pres">
      <dgm:prSet presAssocID="{7B20F142-795C-49FC-B5BA-F42C01C48E21}" presName="hierChild4" presStyleCnt="0"/>
      <dgm:spPr/>
    </dgm:pt>
    <dgm:pt modelId="{A287A333-EF20-41AE-826D-18F346B45224}" type="pres">
      <dgm:prSet presAssocID="{7B20F142-795C-49FC-B5BA-F42C01C48E21}" presName="hierChild5" presStyleCnt="0"/>
      <dgm:spPr/>
    </dgm:pt>
    <dgm:pt modelId="{C610CEAD-4255-4128-A9C9-88F1B0B761A2}" type="pres">
      <dgm:prSet presAssocID="{CED0FBBD-B98E-4D3A-9152-79CFAE8EF486}" presName="hierChild3" presStyleCnt="0"/>
      <dgm:spPr/>
    </dgm:pt>
  </dgm:ptLst>
  <dgm:cxnLst>
    <dgm:cxn modelId="{92FD6E07-DBB5-419A-8CEA-93FCCD42990B}" srcId="{CED0FBBD-B98E-4D3A-9152-79CFAE8EF486}" destId="{ACD12658-ADCB-4435-B404-A1B61E253AB7}" srcOrd="3" destOrd="0" parTransId="{4E4A7971-7C0C-4777-AE2C-7F35F3CBF825}" sibTransId="{7F29ECEA-F1D9-416F-B851-2232E906A1F9}"/>
    <dgm:cxn modelId="{21A6C20C-B789-452F-826C-2A2F8025D7C0}" type="presOf" srcId="{0B0AD1B6-7DA4-47F5-9BE4-FF0DB2704046}" destId="{2A019B5C-5649-4292-8B0A-3B0456E84D7E}" srcOrd="1" destOrd="0" presId="urn:microsoft.com/office/officeart/2005/8/layout/orgChart1"/>
    <dgm:cxn modelId="{E5C9A60D-2291-416B-8747-C69674835C00}" type="presOf" srcId="{3EDC8B11-F6FE-4229-9E20-75B6461F40FB}" destId="{17194AE1-B0C8-4ECF-A35C-E9CEC16875A6}" srcOrd="0" destOrd="0" presId="urn:microsoft.com/office/officeart/2005/8/layout/orgChart1"/>
    <dgm:cxn modelId="{EB156B1A-EADA-40E2-A954-6F758C34EC8A}" type="presOf" srcId="{7B20F142-795C-49FC-B5BA-F42C01C48E21}" destId="{0B7AC9A8-4AD6-484D-A88A-16C9BF7F6339}" srcOrd="0" destOrd="0" presId="urn:microsoft.com/office/officeart/2005/8/layout/orgChart1"/>
    <dgm:cxn modelId="{B6076F25-F361-4A65-A188-74080317709F}" type="presOf" srcId="{12C6CA1C-0DE6-4461-9837-4EBE4C6F424F}" destId="{7779BCFA-584F-4571-B700-B595CB48F616}" srcOrd="0" destOrd="0" presId="urn:microsoft.com/office/officeart/2005/8/layout/orgChart1"/>
    <dgm:cxn modelId="{51937E29-D08F-4C1B-B14E-5EFB61A34A3C}" type="presOf" srcId="{3761F185-7844-45C6-8511-C4A5D3BBE56F}" destId="{A77F566C-937C-4B83-9FAA-32FD9214720C}" srcOrd="1" destOrd="0" presId="urn:microsoft.com/office/officeart/2005/8/layout/orgChart1"/>
    <dgm:cxn modelId="{3521F42F-3039-4BCB-9617-538ED8FFB0CF}" srcId="{4469ABEF-81B5-4A96-85D9-94805566C07A}" destId="{3761F185-7844-45C6-8511-C4A5D3BBE56F}" srcOrd="0" destOrd="0" parTransId="{2D1DA566-3CEE-480D-91DC-CC142BE5F17B}" sibTransId="{6899E96B-BBA7-4004-88B0-948659E9A489}"/>
    <dgm:cxn modelId="{FD462B34-E4CC-408F-9064-541F878FC8AA}" type="presOf" srcId="{4469ABEF-81B5-4A96-85D9-94805566C07A}" destId="{5AF1C382-1EC8-4C3B-85F1-4B7F5CCC28AC}" srcOrd="1" destOrd="0" presId="urn:microsoft.com/office/officeart/2005/8/layout/orgChart1"/>
    <dgm:cxn modelId="{5479E842-9C73-4259-95B0-FE9800A77EDC}" type="presOf" srcId="{1B888917-25A3-47DB-A8C2-96D1280B0CF6}" destId="{42FF1425-F5C9-470A-AD95-E96D314E018E}" srcOrd="0" destOrd="0" presId="urn:microsoft.com/office/officeart/2005/8/layout/orgChart1"/>
    <dgm:cxn modelId="{76E4A945-C042-4E8B-BFD6-225CFB6A5EA3}" type="presOf" srcId="{7B20F142-795C-49FC-B5BA-F42C01C48E21}" destId="{EF8792DA-DD42-4CF1-BEDD-C5FAE5B3258D}" srcOrd="1" destOrd="0" presId="urn:microsoft.com/office/officeart/2005/8/layout/orgChart1"/>
    <dgm:cxn modelId="{2661AD54-B173-4ADC-B791-A7E37E9AA58C}" type="presOf" srcId="{ACD12658-ADCB-4435-B404-A1B61E253AB7}" destId="{90E5DAA6-F04D-4418-8059-5F809495DCF3}" srcOrd="1" destOrd="0" presId="urn:microsoft.com/office/officeart/2005/8/layout/orgChart1"/>
    <dgm:cxn modelId="{EA62D255-C263-499D-90A0-90B85C8A4A13}" type="presOf" srcId="{4E4A7971-7C0C-4777-AE2C-7F35F3CBF825}" destId="{AD634322-8C3E-4D01-BD09-7B8B9D31316C}" srcOrd="0" destOrd="0" presId="urn:microsoft.com/office/officeart/2005/8/layout/orgChart1"/>
    <dgm:cxn modelId="{52CB6561-D156-46FF-B659-2B2BFD189386}" srcId="{3EDC8B11-F6FE-4229-9E20-75B6461F40FB}" destId="{CED0FBBD-B98E-4D3A-9152-79CFAE8EF486}" srcOrd="1" destOrd="0" parTransId="{FE1C47B2-6F48-43BF-98D4-7AAF64096BD6}" sibTransId="{0099D162-5C2B-404A-92B2-3035A1B17A23}"/>
    <dgm:cxn modelId="{11475662-2C88-4367-8F54-4A34AB6B7755}" type="presOf" srcId="{12C6CA1C-0DE6-4461-9837-4EBE4C6F424F}" destId="{91FBAAC4-C49E-4CE8-BB35-16AB13071BA2}" srcOrd="1" destOrd="0" presId="urn:microsoft.com/office/officeart/2005/8/layout/orgChart1"/>
    <dgm:cxn modelId="{46873964-4D37-48DC-8CA4-C9AF2624334F}" srcId="{CED0FBBD-B98E-4D3A-9152-79CFAE8EF486}" destId="{4469ABEF-81B5-4A96-85D9-94805566C07A}" srcOrd="2" destOrd="0" parTransId="{DB590695-8676-4C92-A036-93FB17183E26}" sibTransId="{043D407D-31C4-47B0-9411-00E96F4D6864}"/>
    <dgm:cxn modelId="{1D262569-D146-4D2F-8C3F-38281532F1F3}" type="presOf" srcId="{6B4A6D3E-418E-4B0A-BC70-97FC8B5951CE}" destId="{DD58CC85-8FAC-4C21-8A7E-9BA358778387}" srcOrd="0" destOrd="0" presId="urn:microsoft.com/office/officeart/2005/8/layout/orgChart1"/>
    <dgm:cxn modelId="{9DBD4E6B-B8C6-405B-8637-73C3ADC60F67}" srcId="{3EDC8B11-F6FE-4229-9E20-75B6461F40FB}" destId="{1B888917-25A3-47DB-A8C2-96D1280B0CF6}" srcOrd="0" destOrd="0" parTransId="{A54FC005-4C9B-41FB-9EA5-08F7515B21BB}" sibTransId="{E2A9A242-624F-4324-A254-9930BFB37692}"/>
    <dgm:cxn modelId="{58AAB16E-0D00-400C-A193-FF111EBC5297}" type="presOf" srcId="{0B0AD1B6-7DA4-47F5-9BE4-FF0DB2704046}" destId="{CD167FDD-66C4-42F4-B050-6C3810E38F49}" srcOrd="0" destOrd="0" presId="urn:microsoft.com/office/officeart/2005/8/layout/orgChart1"/>
    <dgm:cxn modelId="{0CBF5576-5C7D-4B7D-A711-2EFC8684E0ED}" type="presOf" srcId="{3761F185-7844-45C6-8511-C4A5D3BBE56F}" destId="{D82F4758-6462-4932-8800-C0C50AA264FC}" srcOrd="0" destOrd="0" presId="urn:microsoft.com/office/officeart/2005/8/layout/orgChart1"/>
    <dgm:cxn modelId="{2DD60E7D-94AF-40F7-92EF-9B2A5FDE39D3}" srcId="{CED0FBBD-B98E-4D3A-9152-79CFAE8EF486}" destId="{0B0AD1B6-7DA4-47F5-9BE4-FF0DB2704046}" srcOrd="1" destOrd="0" parTransId="{EC8E2094-CE79-4275-B709-FD575E50DF35}" sibTransId="{2B4E2530-D62C-4846-B3FF-999885F31787}"/>
    <dgm:cxn modelId="{07D1B181-AA35-4273-84BA-4F1CDF8B20F9}" type="presOf" srcId="{DB590695-8676-4C92-A036-93FB17183E26}" destId="{B6735D1E-C1B3-4EA0-9034-1D8832349E64}" srcOrd="0" destOrd="0" presId="urn:microsoft.com/office/officeart/2005/8/layout/orgChart1"/>
    <dgm:cxn modelId="{ABCDCD8B-0269-4809-9830-EAEB69FD41C5}" type="presOf" srcId="{7226D82D-A2B7-4614-A02B-398A2250BB1A}" destId="{EFF854F8-3092-4529-A6A6-5190F74657C1}" srcOrd="0" destOrd="0" presId="urn:microsoft.com/office/officeart/2005/8/layout/orgChart1"/>
    <dgm:cxn modelId="{A65B1799-DA53-4B6A-B639-3AFD8AF12A94}" srcId="{CED0FBBD-B98E-4D3A-9152-79CFAE8EF486}" destId="{7B20F142-795C-49FC-B5BA-F42C01C48E21}" srcOrd="5" destOrd="0" parTransId="{7226D82D-A2B7-4614-A02B-398A2250BB1A}" sibTransId="{F3F296C4-66EC-43E2-9ADB-91FBF062BC65}"/>
    <dgm:cxn modelId="{AA63F1A8-4B61-48C6-AE81-6F82B9B651F3}" srcId="{CED0FBBD-B98E-4D3A-9152-79CFAE8EF486}" destId="{12C6CA1C-0DE6-4461-9837-4EBE4C6F424F}" srcOrd="4" destOrd="0" parTransId="{3860A59F-9B3C-4A64-9140-87E04221BF10}" sibTransId="{27980055-68A8-49FD-B16F-A3E970B64118}"/>
    <dgm:cxn modelId="{4FE09BAC-5F55-423D-B877-66E736BE4251}" type="presOf" srcId="{EC8E2094-CE79-4275-B709-FD575E50DF35}" destId="{1230FCB3-8A74-4277-A821-767C772C08EC}" srcOrd="0" destOrd="0" presId="urn:microsoft.com/office/officeart/2005/8/layout/orgChart1"/>
    <dgm:cxn modelId="{7B7245C3-BC5E-4731-A064-0B73F6BF9F80}" type="presOf" srcId="{2D1DA566-3CEE-480D-91DC-CC142BE5F17B}" destId="{C7153144-6F00-4BA4-9F11-3B4CA13F2970}" srcOrd="0" destOrd="0" presId="urn:microsoft.com/office/officeart/2005/8/layout/orgChart1"/>
    <dgm:cxn modelId="{99C0B9C6-3553-483A-99DE-C8993D7BCF33}" type="presOf" srcId="{3860A59F-9B3C-4A64-9140-87E04221BF10}" destId="{5A18826A-4455-443C-9704-1E5DAD2E7B12}" srcOrd="0" destOrd="0" presId="urn:microsoft.com/office/officeart/2005/8/layout/orgChart1"/>
    <dgm:cxn modelId="{AE17FDC9-EEC8-4485-A7D4-8CF60BF2B0B0}" type="presOf" srcId="{CED0FBBD-B98E-4D3A-9152-79CFAE8EF486}" destId="{0F32CD30-77E7-48E7-A3D4-839E6A106F0B}" srcOrd="0" destOrd="0" presId="urn:microsoft.com/office/officeart/2005/8/layout/orgChart1"/>
    <dgm:cxn modelId="{C68D4FD4-1839-45F5-93A9-FCFD69DECC2B}" type="presOf" srcId="{FC3A6A70-C663-47AB-BDB7-2C38066413F9}" destId="{13F1436E-4B0F-45F2-9785-EFA9E974DA1E}" srcOrd="0" destOrd="0" presId="urn:microsoft.com/office/officeart/2005/8/layout/orgChart1"/>
    <dgm:cxn modelId="{7501ECD4-5BAE-46FC-89A1-AA66A141A772}" type="presOf" srcId="{FC3A6A70-C663-47AB-BDB7-2C38066413F9}" destId="{8792FB9D-7341-4EDF-B7BF-0DF1B1319130}" srcOrd="1" destOrd="0" presId="urn:microsoft.com/office/officeart/2005/8/layout/orgChart1"/>
    <dgm:cxn modelId="{8C9E9EE8-4CDD-4AF7-A50A-DDEA658E413B}" type="presOf" srcId="{4469ABEF-81B5-4A96-85D9-94805566C07A}" destId="{B35B5A2D-9279-47B3-B83A-0F527ABA0C8E}" srcOrd="0" destOrd="0" presId="urn:microsoft.com/office/officeart/2005/8/layout/orgChart1"/>
    <dgm:cxn modelId="{9E09B1F0-D287-4867-9F3B-8C5C7D4C1A8F}" type="presOf" srcId="{ACD12658-ADCB-4435-B404-A1B61E253AB7}" destId="{01ED1426-AEDE-422D-851D-384A63FA878A}" srcOrd="0" destOrd="0" presId="urn:microsoft.com/office/officeart/2005/8/layout/orgChart1"/>
    <dgm:cxn modelId="{9A029AF2-2885-4ABE-994B-8B6E4EC9F0FE}" type="presOf" srcId="{CED0FBBD-B98E-4D3A-9152-79CFAE8EF486}" destId="{DF11B585-5EE1-4A9A-ACA0-81C59E6932E6}" srcOrd="1" destOrd="0" presId="urn:microsoft.com/office/officeart/2005/8/layout/orgChart1"/>
    <dgm:cxn modelId="{15DA74F5-9E85-4619-832A-CDBD6FD462CC}" srcId="{CED0FBBD-B98E-4D3A-9152-79CFAE8EF486}" destId="{FC3A6A70-C663-47AB-BDB7-2C38066413F9}" srcOrd="0" destOrd="0" parTransId="{6B4A6D3E-418E-4B0A-BC70-97FC8B5951CE}" sibTransId="{7871029E-69A6-4364-B2EE-7D52EA87A6B5}"/>
    <dgm:cxn modelId="{E68BB3F8-093E-413E-A49D-705A3C05CDF9}" type="presOf" srcId="{1B888917-25A3-47DB-A8C2-96D1280B0CF6}" destId="{236AB11D-38FA-4FCF-8247-3C25D7548E4A}" srcOrd="1" destOrd="0" presId="urn:microsoft.com/office/officeart/2005/8/layout/orgChart1"/>
    <dgm:cxn modelId="{61343E21-1523-4F06-A622-D2AE01B19DB2}" type="presParOf" srcId="{17194AE1-B0C8-4ECF-A35C-E9CEC16875A6}" destId="{99EC53A0-204F-4FB8-B3BD-CA9661E6F4F9}" srcOrd="0" destOrd="0" presId="urn:microsoft.com/office/officeart/2005/8/layout/orgChart1"/>
    <dgm:cxn modelId="{167F2BDF-B1D4-4AA4-ABFD-766B8E9EF32A}" type="presParOf" srcId="{99EC53A0-204F-4FB8-B3BD-CA9661E6F4F9}" destId="{2BEEE4A2-B711-493B-920A-1DD23135C7A6}" srcOrd="0" destOrd="0" presId="urn:microsoft.com/office/officeart/2005/8/layout/orgChart1"/>
    <dgm:cxn modelId="{A934C488-30C3-41BF-A2D7-E9C2293F3AAC}" type="presParOf" srcId="{2BEEE4A2-B711-493B-920A-1DD23135C7A6}" destId="{42FF1425-F5C9-470A-AD95-E96D314E018E}" srcOrd="0" destOrd="0" presId="urn:microsoft.com/office/officeart/2005/8/layout/orgChart1"/>
    <dgm:cxn modelId="{D801072A-A7D7-4B49-A74C-80E0D3C25C1D}" type="presParOf" srcId="{2BEEE4A2-B711-493B-920A-1DD23135C7A6}" destId="{236AB11D-38FA-4FCF-8247-3C25D7548E4A}" srcOrd="1" destOrd="0" presId="urn:microsoft.com/office/officeart/2005/8/layout/orgChart1"/>
    <dgm:cxn modelId="{2DF15E4B-B39F-449E-A9B2-D118071D266C}" type="presParOf" srcId="{99EC53A0-204F-4FB8-B3BD-CA9661E6F4F9}" destId="{0B9C4589-A890-4673-A427-62212941409F}" srcOrd="1" destOrd="0" presId="urn:microsoft.com/office/officeart/2005/8/layout/orgChart1"/>
    <dgm:cxn modelId="{AA5D2FD8-A15D-4A2E-8845-3AB3438A1F15}" type="presParOf" srcId="{99EC53A0-204F-4FB8-B3BD-CA9661E6F4F9}" destId="{A71A90B8-AB7F-44DB-8AB8-FB8D8901468D}" srcOrd="2" destOrd="0" presId="urn:microsoft.com/office/officeart/2005/8/layout/orgChart1"/>
    <dgm:cxn modelId="{95BC5F85-ECAC-40F0-864C-5A977DA8A721}" type="presParOf" srcId="{17194AE1-B0C8-4ECF-A35C-E9CEC16875A6}" destId="{28C69C8B-D91A-452D-A943-8313F8F54B8F}" srcOrd="1" destOrd="0" presId="urn:microsoft.com/office/officeart/2005/8/layout/orgChart1"/>
    <dgm:cxn modelId="{8C300C53-D1FF-4E09-89F9-F0342952B319}" type="presParOf" srcId="{28C69C8B-D91A-452D-A943-8313F8F54B8F}" destId="{57C9AF88-82DB-4913-B768-9E752A4DC5D6}" srcOrd="0" destOrd="0" presId="urn:microsoft.com/office/officeart/2005/8/layout/orgChart1"/>
    <dgm:cxn modelId="{2EC171E3-24B3-4AB2-B5E7-48AAC2812FD1}" type="presParOf" srcId="{57C9AF88-82DB-4913-B768-9E752A4DC5D6}" destId="{0F32CD30-77E7-48E7-A3D4-839E6A106F0B}" srcOrd="0" destOrd="0" presId="urn:microsoft.com/office/officeart/2005/8/layout/orgChart1"/>
    <dgm:cxn modelId="{8AE2E097-ED9C-450C-B66C-66CE1FA35548}" type="presParOf" srcId="{57C9AF88-82DB-4913-B768-9E752A4DC5D6}" destId="{DF11B585-5EE1-4A9A-ACA0-81C59E6932E6}" srcOrd="1" destOrd="0" presId="urn:microsoft.com/office/officeart/2005/8/layout/orgChart1"/>
    <dgm:cxn modelId="{421CC98D-9F12-4432-BB52-44C40F4A18AD}" type="presParOf" srcId="{28C69C8B-D91A-452D-A943-8313F8F54B8F}" destId="{0F4EE866-BF49-415C-B550-D815BE2B0ABC}" srcOrd="1" destOrd="0" presId="urn:microsoft.com/office/officeart/2005/8/layout/orgChart1"/>
    <dgm:cxn modelId="{3418613D-C6CD-45E5-B09A-72867F509AD7}" type="presParOf" srcId="{0F4EE866-BF49-415C-B550-D815BE2B0ABC}" destId="{DD58CC85-8FAC-4C21-8A7E-9BA358778387}" srcOrd="0" destOrd="0" presId="urn:microsoft.com/office/officeart/2005/8/layout/orgChart1"/>
    <dgm:cxn modelId="{CAC8D963-364A-4467-A31C-222295CF6F94}" type="presParOf" srcId="{0F4EE866-BF49-415C-B550-D815BE2B0ABC}" destId="{3752FF2E-F72F-4DE3-9049-C109A7FAFF1C}" srcOrd="1" destOrd="0" presId="urn:microsoft.com/office/officeart/2005/8/layout/orgChart1"/>
    <dgm:cxn modelId="{8F13F736-2536-490E-AD7E-78A837E9CAF1}" type="presParOf" srcId="{3752FF2E-F72F-4DE3-9049-C109A7FAFF1C}" destId="{786D6B98-A4B3-4234-9645-9C625CA0BF32}" srcOrd="0" destOrd="0" presId="urn:microsoft.com/office/officeart/2005/8/layout/orgChart1"/>
    <dgm:cxn modelId="{135A1B56-853B-4FAE-9065-A87DEBE320AE}" type="presParOf" srcId="{786D6B98-A4B3-4234-9645-9C625CA0BF32}" destId="{13F1436E-4B0F-45F2-9785-EFA9E974DA1E}" srcOrd="0" destOrd="0" presId="urn:microsoft.com/office/officeart/2005/8/layout/orgChart1"/>
    <dgm:cxn modelId="{95D7FD79-E074-4B80-865C-32CB1E393757}" type="presParOf" srcId="{786D6B98-A4B3-4234-9645-9C625CA0BF32}" destId="{8792FB9D-7341-4EDF-B7BF-0DF1B1319130}" srcOrd="1" destOrd="0" presId="urn:microsoft.com/office/officeart/2005/8/layout/orgChart1"/>
    <dgm:cxn modelId="{5C893F7C-3B5D-44D5-8470-4E36A9D3AEA2}" type="presParOf" srcId="{3752FF2E-F72F-4DE3-9049-C109A7FAFF1C}" destId="{1D29BE18-6F44-4A2E-A322-4D2418673BB5}" srcOrd="1" destOrd="0" presId="urn:microsoft.com/office/officeart/2005/8/layout/orgChart1"/>
    <dgm:cxn modelId="{8B51D793-3FB8-4548-B179-8352C43AD121}" type="presParOf" srcId="{3752FF2E-F72F-4DE3-9049-C109A7FAFF1C}" destId="{B3698947-8479-41D6-B0D3-DDD8668457D1}" srcOrd="2" destOrd="0" presId="urn:microsoft.com/office/officeart/2005/8/layout/orgChart1"/>
    <dgm:cxn modelId="{A3C0EFB3-438F-4543-9EA8-E19A3D55A8A3}" type="presParOf" srcId="{0F4EE866-BF49-415C-B550-D815BE2B0ABC}" destId="{1230FCB3-8A74-4277-A821-767C772C08EC}" srcOrd="2" destOrd="0" presId="urn:microsoft.com/office/officeart/2005/8/layout/orgChart1"/>
    <dgm:cxn modelId="{8DB649E1-1C8F-487C-8DF1-90227AE07AC4}" type="presParOf" srcId="{0F4EE866-BF49-415C-B550-D815BE2B0ABC}" destId="{2058DC11-F085-4C01-81F5-2B61D1A24649}" srcOrd="3" destOrd="0" presId="urn:microsoft.com/office/officeart/2005/8/layout/orgChart1"/>
    <dgm:cxn modelId="{EEBD9AF8-56DE-4373-BA3F-5FA0614E90F2}" type="presParOf" srcId="{2058DC11-F085-4C01-81F5-2B61D1A24649}" destId="{BF5CF3D0-B649-431C-BC3D-783184DD48CF}" srcOrd="0" destOrd="0" presId="urn:microsoft.com/office/officeart/2005/8/layout/orgChart1"/>
    <dgm:cxn modelId="{BFCDA91D-30D0-451A-8107-D7845B9C6506}" type="presParOf" srcId="{BF5CF3D0-B649-431C-BC3D-783184DD48CF}" destId="{CD167FDD-66C4-42F4-B050-6C3810E38F49}" srcOrd="0" destOrd="0" presId="urn:microsoft.com/office/officeart/2005/8/layout/orgChart1"/>
    <dgm:cxn modelId="{39C26EAE-36F1-4A1E-AF37-23607122A02D}" type="presParOf" srcId="{BF5CF3D0-B649-431C-BC3D-783184DD48CF}" destId="{2A019B5C-5649-4292-8B0A-3B0456E84D7E}" srcOrd="1" destOrd="0" presId="urn:microsoft.com/office/officeart/2005/8/layout/orgChart1"/>
    <dgm:cxn modelId="{C6C6913E-744C-40E9-9AF6-3E242BB9C792}" type="presParOf" srcId="{2058DC11-F085-4C01-81F5-2B61D1A24649}" destId="{086DDF0D-7BC2-4FC4-B695-1C3526D42187}" srcOrd="1" destOrd="0" presId="urn:microsoft.com/office/officeart/2005/8/layout/orgChart1"/>
    <dgm:cxn modelId="{468EBAD6-7C3E-43C1-98D4-84ECD1AEFB18}" type="presParOf" srcId="{2058DC11-F085-4C01-81F5-2B61D1A24649}" destId="{E44A91CB-816B-47B7-B903-6F5233929998}" srcOrd="2" destOrd="0" presId="urn:microsoft.com/office/officeart/2005/8/layout/orgChart1"/>
    <dgm:cxn modelId="{276BA49A-9D2D-4330-A325-08E5D5473CF1}" type="presParOf" srcId="{0F4EE866-BF49-415C-B550-D815BE2B0ABC}" destId="{B6735D1E-C1B3-4EA0-9034-1D8832349E64}" srcOrd="4" destOrd="0" presId="urn:microsoft.com/office/officeart/2005/8/layout/orgChart1"/>
    <dgm:cxn modelId="{F72405D6-00B4-4C11-A641-29D703C277F1}" type="presParOf" srcId="{0F4EE866-BF49-415C-B550-D815BE2B0ABC}" destId="{749E3934-73F0-48BE-AC2D-FE03AFCCABCA}" srcOrd="5" destOrd="0" presId="urn:microsoft.com/office/officeart/2005/8/layout/orgChart1"/>
    <dgm:cxn modelId="{6C22E362-7644-4C2A-8A94-1F1B8335FB02}" type="presParOf" srcId="{749E3934-73F0-48BE-AC2D-FE03AFCCABCA}" destId="{85107AF7-5C85-44E2-A797-6829EE97ABDF}" srcOrd="0" destOrd="0" presId="urn:microsoft.com/office/officeart/2005/8/layout/orgChart1"/>
    <dgm:cxn modelId="{7C84CA6E-2A26-45A9-B062-23F8FCDEA3BE}" type="presParOf" srcId="{85107AF7-5C85-44E2-A797-6829EE97ABDF}" destId="{B35B5A2D-9279-47B3-B83A-0F527ABA0C8E}" srcOrd="0" destOrd="0" presId="urn:microsoft.com/office/officeart/2005/8/layout/orgChart1"/>
    <dgm:cxn modelId="{317D664A-DE19-4EE8-ABDA-F5DDB2B208BF}" type="presParOf" srcId="{85107AF7-5C85-44E2-A797-6829EE97ABDF}" destId="{5AF1C382-1EC8-4C3B-85F1-4B7F5CCC28AC}" srcOrd="1" destOrd="0" presId="urn:microsoft.com/office/officeart/2005/8/layout/orgChart1"/>
    <dgm:cxn modelId="{85C39DBC-B086-4F73-8FD3-8697D8C6B650}" type="presParOf" srcId="{749E3934-73F0-48BE-AC2D-FE03AFCCABCA}" destId="{D316F4BD-4E02-4375-801E-DA88A8A65B33}" srcOrd="1" destOrd="0" presId="urn:microsoft.com/office/officeart/2005/8/layout/orgChart1"/>
    <dgm:cxn modelId="{B1F23DCB-42BE-4FA5-8095-F6136872C660}" type="presParOf" srcId="{D316F4BD-4E02-4375-801E-DA88A8A65B33}" destId="{C7153144-6F00-4BA4-9F11-3B4CA13F2970}" srcOrd="0" destOrd="0" presId="urn:microsoft.com/office/officeart/2005/8/layout/orgChart1"/>
    <dgm:cxn modelId="{09416CD8-6E0A-4B82-9EB6-90EDBA489559}" type="presParOf" srcId="{D316F4BD-4E02-4375-801E-DA88A8A65B33}" destId="{130865A4-78CB-4E99-AC64-831822D688FC}" srcOrd="1" destOrd="0" presId="urn:microsoft.com/office/officeart/2005/8/layout/orgChart1"/>
    <dgm:cxn modelId="{D850EF9D-834B-45F9-90AD-B1B50AC6FB4B}" type="presParOf" srcId="{130865A4-78CB-4E99-AC64-831822D688FC}" destId="{77DCBE4C-DA02-4D8C-B7DB-EB405CB00397}" srcOrd="0" destOrd="0" presId="urn:microsoft.com/office/officeart/2005/8/layout/orgChart1"/>
    <dgm:cxn modelId="{E6F34005-83B5-4F75-AD14-329E6AE4BA74}" type="presParOf" srcId="{77DCBE4C-DA02-4D8C-B7DB-EB405CB00397}" destId="{D82F4758-6462-4932-8800-C0C50AA264FC}" srcOrd="0" destOrd="0" presId="urn:microsoft.com/office/officeart/2005/8/layout/orgChart1"/>
    <dgm:cxn modelId="{D0E5D5B4-E80C-42C4-B5D2-6E6EDD5CBC67}" type="presParOf" srcId="{77DCBE4C-DA02-4D8C-B7DB-EB405CB00397}" destId="{A77F566C-937C-4B83-9FAA-32FD9214720C}" srcOrd="1" destOrd="0" presId="urn:microsoft.com/office/officeart/2005/8/layout/orgChart1"/>
    <dgm:cxn modelId="{4C009A87-CF8E-4EF2-A3B7-4EDDA71DD055}" type="presParOf" srcId="{130865A4-78CB-4E99-AC64-831822D688FC}" destId="{87CAA016-5821-4E1E-A890-076C191DE6D9}" srcOrd="1" destOrd="0" presId="urn:microsoft.com/office/officeart/2005/8/layout/orgChart1"/>
    <dgm:cxn modelId="{945EBB57-FD19-4925-A902-1C6B0D97B512}" type="presParOf" srcId="{130865A4-78CB-4E99-AC64-831822D688FC}" destId="{E5FAA837-EB6C-48A6-9D64-F001CEA50727}" srcOrd="2" destOrd="0" presId="urn:microsoft.com/office/officeart/2005/8/layout/orgChart1"/>
    <dgm:cxn modelId="{5ABB6C74-2EEE-43F9-8E5A-B37793AA9FDA}" type="presParOf" srcId="{749E3934-73F0-48BE-AC2D-FE03AFCCABCA}" destId="{63B6B52C-58F4-4E91-B039-618030EA0722}" srcOrd="2" destOrd="0" presId="urn:microsoft.com/office/officeart/2005/8/layout/orgChart1"/>
    <dgm:cxn modelId="{B36FDCE4-AAA5-428A-A534-F1C09D2DEFB4}" type="presParOf" srcId="{0F4EE866-BF49-415C-B550-D815BE2B0ABC}" destId="{AD634322-8C3E-4D01-BD09-7B8B9D31316C}" srcOrd="6" destOrd="0" presId="urn:microsoft.com/office/officeart/2005/8/layout/orgChart1"/>
    <dgm:cxn modelId="{9DEFAEB2-EC50-4ED4-8DAD-07B89BF53116}" type="presParOf" srcId="{0F4EE866-BF49-415C-B550-D815BE2B0ABC}" destId="{E97C7F76-CFDF-4894-9DB0-52949BD72BD5}" srcOrd="7" destOrd="0" presId="urn:microsoft.com/office/officeart/2005/8/layout/orgChart1"/>
    <dgm:cxn modelId="{47001A04-259E-4FA7-BD85-90F01D968454}" type="presParOf" srcId="{E97C7F76-CFDF-4894-9DB0-52949BD72BD5}" destId="{F2EEF7DA-F568-4B1A-932F-D3E30C6FF4AC}" srcOrd="0" destOrd="0" presId="urn:microsoft.com/office/officeart/2005/8/layout/orgChart1"/>
    <dgm:cxn modelId="{C5768C8E-0CE2-4512-BBFB-3924FEECA45E}" type="presParOf" srcId="{F2EEF7DA-F568-4B1A-932F-D3E30C6FF4AC}" destId="{01ED1426-AEDE-422D-851D-384A63FA878A}" srcOrd="0" destOrd="0" presId="urn:microsoft.com/office/officeart/2005/8/layout/orgChart1"/>
    <dgm:cxn modelId="{E9172139-28D3-4880-8B3A-2BDD40350852}" type="presParOf" srcId="{F2EEF7DA-F568-4B1A-932F-D3E30C6FF4AC}" destId="{90E5DAA6-F04D-4418-8059-5F809495DCF3}" srcOrd="1" destOrd="0" presId="urn:microsoft.com/office/officeart/2005/8/layout/orgChart1"/>
    <dgm:cxn modelId="{CEFFA8F0-0DC8-430B-9B0C-E17A19250F64}" type="presParOf" srcId="{E97C7F76-CFDF-4894-9DB0-52949BD72BD5}" destId="{3E5C92E9-394A-48AF-8909-6C0B21632D0F}" srcOrd="1" destOrd="0" presId="urn:microsoft.com/office/officeart/2005/8/layout/orgChart1"/>
    <dgm:cxn modelId="{44CCF133-0F0E-4501-B116-4E35A5083543}" type="presParOf" srcId="{E97C7F76-CFDF-4894-9DB0-52949BD72BD5}" destId="{74931F97-2AA8-4B25-9EC8-F6F58510AED2}" srcOrd="2" destOrd="0" presId="urn:microsoft.com/office/officeart/2005/8/layout/orgChart1"/>
    <dgm:cxn modelId="{9FC94270-3DD6-40C6-AE60-B1C91870F407}" type="presParOf" srcId="{0F4EE866-BF49-415C-B550-D815BE2B0ABC}" destId="{5A18826A-4455-443C-9704-1E5DAD2E7B12}" srcOrd="8" destOrd="0" presId="urn:microsoft.com/office/officeart/2005/8/layout/orgChart1"/>
    <dgm:cxn modelId="{E2381D33-D6C1-4FDE-AB6E-F3564CDDC2E5}" type="presParOf" srcId="{0F4EE866-BF49-415C-B550-D815BE2B0ABC}" destId="{8348AC12-5D68-4667-8BA8-4DBDB0D40AA9}" srcOrd="9" destOrd="0" presId="urn:microsoft.com/office/officeart/2005/8/layout/orgChart1"/>
    <dgm:cxn modelId="{AFAA6697-77A4-4CEB-8B8F-294B68A94341}" type="presParOf" srcId="{8348AC12-5D68-4667-8BA8-4DBDB0D40AA9}" destId="{3EF7F361-8515-448D-B632-30002C969A08}" srcOrd="0" destOrd="0" presId="urn:microsoft.com/office/officeart/2005/8/layout/orgChart1"/>
    <dgm:cxn modelId="{9611CFCA-8CBF-4EAF-958A-EC72BC9C29C2}" type="presParOf" srcId="{3EF7F361-8515-448D-B632-30002C969A08}" destId="{7779BCFA-584F-4571-B700-B595CB48F616}" srcOrd="0" destOrd="0" presId="urn:microsoft.com/office/officeart/2005/8/layout/orgChart1"/>
    <dgm:cxn modelId="{414A59A8-981D-41B9-AD90-DD25B82EC3BC}" type="presParOf" srcId="{3EF7F361-8515-448D-B632-30002C969A08}" destId="{91FBAAC4-C49E-4CE8-BB35-16AB13071BA2}" srcOrd="1" destOrd="0" presId="urn:microsoft.com/office/officeart/2005/8/layout/orgChart1"/>
    <dgm:cxn modelId="{1C9B8B92-C61F-4373-A06E-D44797B358CD}" type="presParOf" srcId="{8348AC12-5D68-4667-8BA8-4DBDB0D40AA9}" destId="{877B4AFD-54B0-4306-93F1-41EE3B4DF08E}" srcOrd="1" destOrd="0" presId="urn:microsoft.com/office/officeart/2005/8/layout/orgChart1"/>
    <dgm:cxn modelId="{3C08BE09-B9A7-4D23-8368-149466424353}" type="presParOf" srcId="{8348AC12-5D68-4667-8BA8-4DBDB0D40AA9}" destId="{B7D1F180-5E3C-425C-945A-FAB06C775B8B}" srcOrd="2" destOrd="0" presId="urn:microsoft.com/office/officeart/2005/8/layout/orgChart1"/>
    <dgm:cxn modelId="{56923601-6854-46B5-BB14-5C71EF42E853}" type="presParOf" srcId="{0F4EE866-BF49-415C-B550-D815BE2B0ABC}" destId="{EFF854F8-3092-4529-A6A6-5190F74657C1}" srcOrd="10" destOrd="0" presId="urn:microsoft.com/office/officeart/2005/8/layout/orgChart1"/>
    <dgm:cxn modelId="{F01F1BDF-5865-46E0-B804-212114C3857D}" type="presParOf" srcId="{0F4EE866-BF49-415C-B550-D815BE2B0ABC}" destId="{D74233C0-3E87-4B93-AE34-AB947D175325}" srcOrd="11" destOrd="0" presId="urn:microsoft.com/office/officeart/2005/8/layout/orgChart1"/>
    <dgm:cxn modelId="{86387190-ACC7-4FBF-9734-B6D9302C6A58}" type="presParOf" srcId="{D74233C0-3E87-4B93-AE34-AB947D175325}" destId="{6DDF7D36-FDA5-4D0A-9CFC-3569A34422EC}" srcOrd="0" destOrd="0" presId="urn:microsoft.com/office/officeart/2005/8/layout/orgChart1"/>
    <dgm:cxn modelId="{0B3E4C7A-5C58-459E-8D75-1F8FC8EE1BB1}" type="presParOf" srcId="{6DDF7D36-FDA5-4D0A-9CFC-3569A34422EC}" destId="{0B7AC9A8-4AD6-484D-A88A-16C9BF7F6339}" srcOrd="0" destOrd="0" presId="urn:microsoft.com/office/officeart/2005/8/layout/orgChart1"/>
    <dgm:cxn modelId="{1AB64B34-7760-4C40-95DC-CE68724E38EA}" type="presParOf" srcId="{6DDF7D36-FDA5-4D0A-9CFC-3569A34422EC}" destId="{EF8792DA-DD42-4CF1-BEDD-C5FAE5B3258D}" srcOrd="1" destOrd="0" presId="urn:microsoft.com/office/officeart/2005/8/layout/orgChart1"/>
    <dgm:cxn modelId="{BD818FE7-196D-4F8C-A360-DFBB735B3670}" type="presParOf" srcId="{D74233C0-3E87-4B93-AE34-AB947D175325}" destId="{39BBAE5C-E8E2-4AB3-ADE5-5EC2E9A71E82}" srcOrd="1" destOrd="0" presId="urn:microsoft.com/office/officeart/2005/8/layout/orgChart1"/>
    <dgm:cxn modelId="{C155267D-9141-4596-BD62-58A4F2EE427B}" type="presParOf" srcId="{D74233C0-3E87-4B93-AE34-AB947D175325}" destId="{A287A333-EF20-41AE-826D-18F346B45224}" srcOrd="2" destOrd="0" presId="urn:microsoft.com/office/officeart/2005/8/layout/orgChart1"/>
    <dgm:cxn modelId="{159016A6-7ED7-411C-AA0C-19FD0647791D}" type="presParOf" srcId="{28C69C8B-D91A-452D-A943-8313F8F54B8F}" destId="{C610CEAD-4255-4128-A9C9-88F1B0B761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854F8-3092-4529-A6A6-5190F74657C1}">
      <dsp:nvSpPr>
        <dsp:cNvPr id="0" name=""/>
        <dsp:cNvSpPr/>
      </dsp:nvSpPr>
      <dsp:spPr>
        <a:xfrm>
          <a:off x="4235823" y="2305089"/>
          <a:ext cx="3632695" cy="25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93"/>
              </a:lnTo>
              <a:lnTo>
                <a:pt x="3632695" y="126093"/>
              </a:lnTo>
              <a:lnTo>
                <a:pt x="3632695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8826A-4455-443C-9704-1E5DAD2E7B12}">
      <dsp:nvSpPr>
        <dsp:cNvPr id="0" name=""/>
        <dsp:cNvSpPr/>
      </dsp:nvSpPr>
      <dsp:spPr>
        <a:xfrm>
          <a:off x="4235823" y="2305089"/>
          <a:ext cx="2179617" cy="25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93"/>
              </a:lnTo>
              <a:lnTo>
                <a:pt x="2179617" y="126093"/>
              </a:lnTo>
              <a:lnTo>
                <a:pt x="2179617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34322-8C3E-4D01-BD09-7B8B9D31316C}">
      <dsp:nvSpPr>
        <dsp:cNvPr id="0" name=""/>
        <dsp:cNvSpPr/>
      </dsp:nvSpPr>
      <dsp:spPr>
        <a:xfrm>
          <a:off x="4235823" y="2305089"/>
          <a:ext cx="726539" cy="25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93"/>
              </a:lnTo>
              <a:lnTo>
                <a:pt x="726539" y="126093"/>
              </a:lnTo>
              <a:lnTo>
                <a:pt x="726539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53144-6F00-4BA4-9F11-3B4CA13F2970}">
      <dsp:nvSpPr>
        <dsp:cNvPr id="0" name=""/>
        <dsp:cNvSpPr/>
      </dsp:nvSpPr>
      <dsp:spPr>
        <a:xfrm>
          <a:off x="3028927" y="3157721"/>
          <a:ext cx="180133" cy="552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409"/>
              </a:lnTo>
              <a:lnTo>
                <a:pt x="180133" y="55240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35D1E-C1B3-4EA0-9034-1D8832349E64}">
      <dsp:nvSpPr>
        <dsp:cNvPr id="0" name=""/>
        <dsp:cNvSpPr/>
      </dsp:nvSpPr>
      <dsp:spPr>
        <a:xfrm>
          <a:off x="3509284" y="2305089"/>
          <a:ext cx="726539" cy="252187"/>
        </a:xfrm>
        <a:custGeom>
          <a:avLst/>
          <a:gdLst/>
          <a:ahLst/>
          <a:cxnLst/>
          <a:rect l="0" t="0" r="0" b="0"/>
          <a:pathLst>
            <a:path>
              <a:moveTo>
                <a:pt x="726539" y="0"/>
              </a:moveTo>
              <a:lnTo>
                <a:pt x="726539" y="126093"/>
              </a:lnTo>
              <a:lnTo>
                <a:pt x="0" y="126093"/>
              </a:lnTo>
              <a:lnTo>
                <a:pt x="0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FCB3-8A74-4277-A821-767C772C08EC}">
      <dsp:nvSpPr>
        <dsp:cNvPr id="0" name=""/>
        <dsp:cNvSpPr/>
      </dsp:nvSpPr>
      <dsp:spPr>
        <a:xfrm>
          <a:off x="2056206" y="2305089"/>
          <a:ext cx="2179617" cy="252187"/>
        </a:xfrm>
        <a:custGeom>
          <a:avLst/>
          <a:gdLst/>
          <a:ahLst/>
          <a:cxnLst/>
          <a:rect l="0" t="0" r="0" b="0"/>
          <a:pathLst>
            <a:path>
              <a:moveTo>
                <a:pt x="2179617" y="0"/>
              </a:moveTo>
              <a:lnTo>
                <a:pt x="2179617" y="126093"/>
              </a:lnTo>
              <a:lnTo>
                <a:pt x="0" y="126093"/>
              </a:lnTo>
              <a:lnTo>
                <a:pt x="0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CC85-8FAC-4C21-8A7E-9BA358778387}">
      <dsp:nvSpPr>
        <dsp:cNvPr id="0" name=""/>
        <dsp:cNvSpPr/>
      </dsp:nvSpPr>
      <dsp:spPr>
        <a:xfrm>
          <a:off x="603127" y="2305089"/>
          <a:ext cx="3632695" cy="252187"/>
        </a:xfrm>
        <a:custGeom>
          <a:avLst/>
          <a:gdLst/>
          <a:ahLst/>
          <a:cxnLst/>
          <a:rect l="0" t="0" r="0" b="0"/>
          <a:pathLst>
            <a:path>
              <a:moveTo>
                <a:pt x="3632695" y="0"/>
              </a:moveTo>
              <a:lnTo>
                <a:pt x="3632695" y="126093"/>
              </a:lnTo>
              <a:lnTo>
                <a:pt x="0" y="126093"/>
              </a:lnTo>
              <a:lnTo>
                <a:pt x="0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F1425-F5C9-470A-AD95-E96D314E018E}">
      <dsp:nvSpPr>
        <dsp:cNvPr id="0" name=""/>
        <dsp:cNvSpPr/>
      </dsp:nvSpPr>
      <dsp:spPr>
        <a:xfrm>
          <a:off x="2182299" y="1704643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Craig Hall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 Responsible Business Head)</a:t>
          </a:r>
        </a:p>
      </dsp:txBody>
      <dsp:txXfrm>
        <a:off x="2182299" y="1704643"/>
        <a:ext cx="1200891" cy="600445"/>
      </dsp:txXfrm>
    </dsp:sp>
    <dsp:sp modelId="{0F32CD30-77E7-48E7-A3D4-839E6A106F0B}">
      <dsp:nvSpPr>
        <dsp:cNvPr id="0" name=""/>
        <dsp:cNvSpPr/>
      </dsp:nvSpPr>
      <dsp:spPr>
        <a:xfrm>
          <a:off x="3635377" y="1704643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Andrew Harding (Project Lead)</a:t>
          </a:r>
        </a:p>
      </dsp:txBody>
      <dsp:txXfrm>
        <a:off x="3635377" y="1704643"/>
        <a:ext cx="1200891" cy="600445"/>
      </dsp:txXfrm>
    </dsp:sp>
    <dsp:sp modelId="{13F1436E-4B0F-45F2-9785-EFA9E974DA1E}">
      <dsp:nvSpPr>
        <dsp:cNvPr id="0" name=""/>
        <dsp:cNvSpPr/>
      </dsp:nvSpPr>
      <dsp:spPr>
        <a:xfrm>
          <a:off x="2682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Robin Dryden (DNS Charity lead &amp; resource manager)</a:t>
          </a:r>
        </a:p>
      </dsp:txBody>
      <dsp:txXfrm>
        <a:off x="2682" y="2557276"/>
        <a:ext cx="1200891" cy="600445"/>
      </dsp:txXfrm>
    </dsp:sp>
    <dsp:sp modelId="{CD167FDD-66C4-42F4-B050-6C3810E38F49}">
      <dsp:nvSpPr>
        <dsp:cNvPr id="0" name=""/>
        <dsp:cNvSpPr/>
      </dsp:nvSpPr>
      <dsp:spPr>
        <a:xfrm>
          <a:off x="1455760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Emilia </a:t>
          </a:r>
          <a:r>
            <a:rPr lang="en-US" sz="1100" kern="1200" dirty="0" err="1"/>
            <a:t>Driscol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(PM)</a:t>
          </a:r>
        </a:p>
      </dsp:txBody>
      <dsp:txXfrm>
        <a:off x="1455760" y="2557276"/>
        <a:ext cx="1200891" cy="600445"/>
      </dsp:txXfrm>
    </dsp:sp>
    <dsp:sp modelId="{B35B5A2D-9279-47B3-B83A-0F527ABA0C8E}">
      <dsp:nvSpPr>
        <dsp:cNvPr id="0" name=""/>
        <dsp:cNvSpPr/>
      </dsp:nvSpPr>
      <dsp:spPr>
        <a:xfrm>
          <a:off x="2908838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Thomas Stanley     (PO)</a:t>
          </a:r>
        </a:p>
      </dsp:txBody>
      <dsp:txXfrm>
        <a:off x="2908838" y="2557276"/>
        <a:ext cx="1200891" cy="600445"/>
      </dsp:txXfrm>
    </dsp:sp>
    <dsp:sp modelId="{D82F4758-6462-4932-8800-C0C50AA264FC}">
      <dsp:nvSpPr>
        <dsp:cNvPr id="0" name=""/>
        <dsp:cNvSpPr/>
      </dsp:nvSpPr>
      <dsp:spPr>
        <a:xfrm>
          <a:off x="3209061" y="3409908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Solution developers</a:t>
          </a:r>
        </a:p>
      </dsp:txBody>
      <dsp:txXfrm>
        <a:off x="3209061" y="3409908"/>
        <a:ext cx="1200891" cy="600445"/>
      </dsp:txXfrm>
    </dsp:sp>
    <dsp:sp modelId="{01ED1426-AEDE-422D-851D-384A63FA878A}">
      <dsp:nvSpPr>
        <dsp:cNvPr id="0" name=""/>
        <dsp:cNvSpPr/>
      </dsp:nvSpPr>
      <dsp:spPr>
        <a:xfrm>
          <a:off x="4361917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Chris Legg (Designer)</a:t>
          </a:r>
        </a:p>
      </dsp:txBody>
      <dsp:txXfrm>
        <a:off x="4361917" y="2557276"/>
        <a:ext cx="1200891" cy="600445"/>
      </dsp:txXfrm>
    </dsp:sp>
    <dsp:sp modelId="{7779BCFA-584F-4571-B700-B595CB48F616}">
      <dsp:nvSpPr>
        <dsp:cNvPr id="0" name=""/>
        <dsp:cNvSpPr/>
      </dsp:nvSpPr>
      <dsp:spPr>
        <a:xfrm>
          <a:off x="5814995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Saima Butt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(Agile Coach/BA)</a:t>
          </a:r>
        </a:p>
      </dsp:txBody>
      <dsp:txXfrm>
        <a:off x="5814995" y="2557276"/>
        <a:ext cx="1200891" cy="600445"/>
      </dsp:txXfrm>
    </dsp:sp>
    <dsp:sp modelId="{0B7AC9A8-4AD6-484D-A88A-16C9BF7F6339}">
      <dsp:nvSpPr>
        <dsp:cNvPr id="0" name=""/>
        <dsp:cNvSpPr/>
      </dsp:nvSpPr>
      <dsp:spPr>
        <a:xfrm>
          <a:off x="7268073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Ellen Devereux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(BA)</a:t>
          </a:r>
        </a:p>
      </dsp:txBody>
      <dsp:txXfrm>
        <a:off x="7268073" y="2557276"/>
        <a:ext cx="1200891" cy="60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0364C-F93B-47AE-86AF-6A60C21584F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8350-BC1C-43CA-9FE8-9EEF8657C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1699" y="1052736"/>
            <a:ext cx="8369375" cy="310016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Presentation Template</a:t>
            </a:r>
            <a:br>
              <a:rPr lang="en-US" dirty="0"/>
            </a:br>
            <a:r>
              <a:rPr lang="en-US" dirty="0"/>
              <a:t>Title 44pt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4102" y="4543534"/>
            <a:ext cx="8370346" cy="1837794"/>
          </a:xfrm>
          <a:prstGeom prst="rect">
            <a:avLst/>
          </a:prstGeom>
        </p:spPr>
        <p:txBody>
          <a:bodyPr lIns="0" tIns="0" rIns="0" bIns="0"/>
          <a:lstStyle>
            <a:lvl1pPr marL="1588" indent="-1588" algn="l">
              <a:spcBef>
                <a:spcPts val="0"/>
              </a:spcBef>
              <a:spcAft>
                <a:spcPts val="600"/>
              </a:spcAft>
              <a:buNone/>
              <a:defRPr sz="2400" baseline="0"/>
            </a:lvl1pPr>
            <a:lvl5pPr marL="1588" indent="-1588" algn="l">
              <a:spcBef>
                <a:spcPts val="0"/>
              </a:spcBef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Presenter name 24pt</a:t>
            </a:r>
          </a:p>
          <a:p>
            <a:pPr lvl="4"/>
            <a:r>
              <a:rPr lang="en-US" dirty="0"/>
              <a:t>Date here 18pt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5732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31886" y="836713"/>
            <a:ext cx="8760593" cy="5544615"/>
          </a:xfrm>
          <a:prstGeom prst="rect">
            <a:avLst/>
          </a:prstGeom>
        </p:spPr>
        <p:txBody>
          <a:bodyPr lIns="0" tIns="0" rIns="0" bIns="0"/>
          <a:lstStyle>
            <a:lvl1pPr marL="295275" marR="0" indent="-295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 2" pitchFamily="18" charset="2"/>
              <a:buChar char="¾"/>
              <a:tabLst/>
              <a:defRPr sz="2400">
                <a:latin typeface="+mn-lt"/>
              </a:defRPr>
            </a:lvl1pPr>
            <a:lvl2pPr marL="714375" indent="-257175"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¾"/>
              <a:defRPr sz="2000">
                <a:latin typeface="+mn-lt"/>
              </a:defRPr>
            </a:lvl2pPr>
            <a:lvl3pPr marL="1019175" indent="-142875"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>
                <a:latin typeface="+mn-lt"/>
              </a:defRPr>
            </a:lvl3pPr>
            <a:lvl4pPr marL="1419225" indent="-142875"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>
                <a:latin typeface="+mn-lt"/>
              </a:defRPr>
            </a:lvl4pPr>
          </a:lstStyle>
          <a:p>
            <a:pPr marL="295275" marR="0" lvl="0" indent="-295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add text</a:t>
            </a:r>
          </a:p>
          <a:p>
            <a:pPr marL="714375" lvl="1" indent="-257175"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¾"/>
            </a:pPr>
            <a:r>
              <a:rPr kumimoji="0" lang="en-GB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1st subhead</a:t>
            </a:r>
          </a:p>
          <a:p>
            <a:pPr marL="1019175" lvl="2" indent="-142875"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2nd subhead</a:t>
            </a:r>
          </a:p>
          <a:p>
            <a:pPr marL="1419225" lvl="3" indent="-142875"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9863" y="0"/>
            <a:ext cx="7858125" cy="68366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419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836613"/>
            <a:ext cx="8713787" cy="56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Text here…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9863" y="0"/>
            <a:ext cx="7858125" cy="68366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078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9863" y="0"/>
            <a:ext cx="7858125" cy="68366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6436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1038225"/>
            <a:ext cx="8588375" cy="216574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 typeface="Arial" pitchFamily="34" charset="0"/>
              <a:buNone/>
              <a:defRPr>
                <a:latin typeface="+mj-lt"/>
              </a:defRPr>
            </a:lvl1pPr>
          </a:lstStyle>
          <a:p>
            <a:pPr lvl="0"/>
            <a:r>
              <a:rPr lang="en-US" dirty="0"/>
              <a:t>Optional section divider title 32pt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32097" y="3645024"/>
            <a:ext cx="8588375" cy="2880320"/>
          </a:xfrm>
          <a:prstGeom prst="rect">
            <a:avLst/>
          </a:prstGeom>
        </p:spPr>
        <p:txBody>
          <a:bodyPr lIns="0" tIns="0" rIns="0" bIns="0"/>
          <a:lstStyle>
            <a:lvl1pPr marL="276225" indent="-276225"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"/>
              <a:defRPr sz="2400" baseline="0">
                <a:latin typeface="+mj-lt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Section divider subtitle 24pt</a:t>
            </a:r>
          </a:p>
          <a:p>
            <a:pPr lvl="0"/>
            <a:r>
              <a:rPr lang="en-US" dirty="0"/>
              <a:t>AAAAAAAAAAAAAAAAAAAAAA</a:t>
            </a:r>
          </a:p>
          <a:p>
            <a:pPr lvl="0"/>
            <a:r>
              <a:rPr lang="en-US" dirty="0"/>
              <a:t>AAAAAAAAAAAAAAAAAAAAAA</a:t>
            </a:r>
          </a:p>
          <a:p>
            <a:pPr lvl="0"/>
            <a:r>
              <a:rPr lang="en-US" dirty="0"/>
              <a:t>AAAAAAAAAAAAAAAAAAAAAA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88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Click to 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431873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1038225"/>
            <a:ext cx="8588375" cy="216574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 typeface="Arial" pitchFamily="34" charset="0"/>
              <a:buNone/>
              <a:defRPr>
                <a:latin typeface="+mj-lt"/>
              </a:defRPr>
            </a:lvl1pPr>
          </a:lstStyle>
          <a:p>
            <a:pPr lvl="0"/>
            <a:r>
              <a:rPr lang="en-US" dirty="0"/>
              <a:t>Optional section divider title 32pt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32097" y="3645024"/>
            <a:ext cx="8588375" cy="2880320"/>
          </a:xfrm>
          <a:prstGeom prst="rect">
            <a:avLst/>
          </a:prstGeom>
        </p:spPr>
        <p:txBody>
          <a:bodyPr lIns="0" tIns="0" rIns="0" bIns="0"/>
          <a:lstStyle>
            <a:lvl1pPr marL="276225" indent="-276225"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"/>
              <a:defRPr sz="2400" baseline="0">
                <a:latin typeface="+mj-lt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Section divider subtitle 24pt</a:t>
            </a:r>
          </a:p>
          <a:p>
            <a:pPr lvl="0"/>
            <a:r>
              <a:rPr lang="en-US" dirty="0"/>
              <a:t>AAAAAAAAAAAAAAAAAAAAAA</a:t>
            </a:r>
          </a:p>
          <a:p>
            <a:pPr lvl="0"/>
            <a:r>
              <a:rPr lang="en-US" dirty="0"/>
              <a:t>AAAAAAAAAAAAAAAAAAAAAA</a:t>
            </a:r>
          </a:p>
          <a:p>
            <a:pPr lvl="0"/>
            <a:r>
              <a:rPr lang="en-US" dirty="0"/>
              <a:t>AAAAAAAAAAAAAAAAAAAAAA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825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ujitsu - shaping tomorrow with yo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094" y="2178050"/>
            <a:ext cx="4595812" cy="250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3740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82" descr="Red_Master_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46" name="Group 47" descr="Fujitsu - shaping tomorrow with you"/>
          <p:cNvGrpSpPr>
            <a:grpSpLocks noChangeAspect="1"/>
          </p:cNvGrpSpPr>
          <p:nvPr/>
        </p:nvGrpSpPr>
        <p:grpSpPr bwMode="black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47" name="AutoShape 48"/>
            <p:cNvSpPr>
              <a:spLocks noChangeAspect="1" noChangeArrowheads="1" noTextEdit="1"/>
            </p:cNvSpPr>
            <p:nvPr userDrawn="1"/>
          </p:nvSpPr>
          <p:spPr bwMode="black">
            <a:xfrm>
              <a:off x="4604" y="117"/>
              <a:ext cx="103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black">
            <a:xfrm>
              <a:off x="4655" y="604"/>
              <a:ext cx="26" cy="43"/>
            </a:xfrm>
            <a:custGeom>
              <a:avLst/>
              <a:gdLst/>
              <a:ahLst/>
              <a:cxnLst>
                <a:cxn ang="0">
                  <a:pos x="0" y="731"/>
                </a:cxn>
                <a:cxn ang="0">
                  <a:pos x="0" y="643"/>
                </a:cxn>
                <a:cxn ang="0">
                  <a:pos x="177" y="684"/>
                </a:cxn>
                <a:cxn ang="0">
                  <a:pos x="355" y="568"/>
                </a:cxn>
                <a:cxn ang="0">
                  <a:pos x="325" y="493"/>
                </a:cxn>
                <a:cxn ang="0">
                  <a:pos x="271" y="452"/>
                </a:cxn>
                <a:cxn ang="0">
                  <a:pos x="203" y="417"/>
                </a:cxn>
                <a:cxn ang="0">
                  <a:pos x="62" y="323"/>
                </a:cxn>
                <a:cxn ang="0">
                  <a:pos x="12" y="190"/>
                </a:cxn>
                <a:cxn ang="0">
                  <a:pos x="90" y="41"/>
                </a:cxn>
                <a:cxn ang="0">
                  <a:pos x="257" y="0"/>
                </a:cxn>
                <a:cxn ang="0">
                  <a:pos x="411" y="24"/>
                </a:cxn>
                <a:cxn ang="0">
                  <a:pos x="411" y="106"/>
                </a:cxn>
                <a:cxn ang="0">
                  <a:pos x="262" y="74"/>
                </a:cxn>
                <a:cxn ang="0">
                  <a:pos x="162" y="98"/>
                </a:cxn>
                <a:cxn ang="0">
                  <a:pos x="120" y="178"/>
                </a:cxn>
                <a:cxn ang="0">
                  <a:pos x="149" y="253"/>
                </a:cxn>
                <a:cxn ang="0">
                  <a:pos x="273" y="331"/>
                </a:cxn>
                <a:cxn ang="0">
                  <a:pos x="374" y="388"/>
                </a:cxn>
                <a:cxn ang="0">
                  <a:pos x="444" y="465"/>
                </a:cxn>
                <a:cxn ang="0">
                  <a:pos x="463" y="556"/>
                </a:cxn>
                <a:cxn ang="0">
                  <a:pos x="184" y="762"/>
                </a:cxn>
                <a:cxn ang="0">
                  <a:pos x="0" y="731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black">
            <a:xfrm>
              <a:off x="4691" y="585"/>
              <a:ext cx="30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black">
            <a:xfrm>
              <a:off x="4730" y="604"/>
              <a:ext cx="32" cy="43"/>
            </a:xfrm>
            <a:custGeom>
              <a:avLst/>
              <a:gdLst/>
              <a:ahLst/>
              <a:cxnLst>
                <a:cxn ang="0">
                  <a:pos x="437" y="286"/>
                </a:cxn>
                <a:cxn ang="0">
                  <a:pos x="437" y="248"/>
                </a:cxn>
                <a:cxn ang="0">
                  <a:pos x="415" y="138"/>
                </a:cxn>
                <a:cxn ang="0">
                  <a:pos x="271" y="77"/>
                </a:cxn>
                <a:cxn ang="0">
                  <a:pos x="70" y="118"/>
                </a:cxn>
                <a:cxn ang="0">
                  <a:pos x="70" y="31"/>
                </a:cxn>
                <a:cxn ang="0">
                  <a:pos x="284" y="0"/>
                </a:cxn>
                <a:cxn ang="0">
                  <a:pos x="516" y="76"/>
                </a:cxn>
                <a:cxn ang="0">
                  <a:pos x="558" y="200"/>
                </a:cxn>
                <a:cxn ang="0">
                  <a:pos x="561" y="290"/>
                </a:cxn>
                <a:cxn ang="0">
                  <a:pos x="561" y="727"/>
                </a:cxn>
                <a:cxn ang="0">
                  <a:pos x="293" y="762"/>
                </a:cxn>
                <a:cxn ang="0">
                  <a:pos x="83" y="720"/>
                </a:cxn>
                <a:cxn ang="0">
                  <a:pos x="0" y="558"/>
                </a:cxn>
                <a:cxn ang="0">
                  <a:pos x="96" y="363"/>
                </a:cxn>
                <a:cxn ang="0">
                  <a:pos x="336" y="297"/>
                </a:cxn>
                <a:cxn ang="0">
                  <a:pos x="437" y="286"/>
                </a:cxn>
                <a:cxn ang="0">
                  <a:pos x="437" y="356"/>
                </a:cxn>
                <a:cxn ang="0">
                  <a:pos x="267" y="382"/>
                </a:cxn>
                <a:cxn ang="0">
                  <a:pos x="127" y="545"/>
                </a:cxn>
                <a:cxn ang="0">
                  <a:pos x="168" y="650"/>
                </a:cxn>
                <a:cxn ang="0">
                  <a:pos x="312" y="687"/>
                </a:cxn>
                <a:cxn ang="0">
                  <a:pos x="437" y="670"/>
                </a:cxn>
                <a:cxn ang="0">
                  <a:pos x="437" y="356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52"/>
            <p:cNvSpPr>
              <a:spLocks noEditPoints="1"/>
            </p:cNvSpPr>
            <p:nvPr userDrawn="1"/>
          </p:nvSpPr>
          <p:spPr bwMode="black">
            <a:xfrm>
              <a:off x="4774" y="604"/>
              <a:ext cx="32" cy="61"/>
            </a:xfrm>
            <a:custGeom>
              <a:avLst/>
              <a:gdLst/>
              <a:ahLst/>
              <a:cxnLst>
                <a:cxn ang="0">
                  <a:pos x="123" y="711"/>
                </a:cxn>
                <a:cxn ang="0">
                  <a:pos x="123" y="1087"/>
                </a:cxn>
                <a:cxn ang="0">
                  <a:pos x="0" y="1087"/>
                </a:cxn>
                <a:cxn ang="0">
                  <a:pos x="0" y="28"/>
                </a:cxn>
                <a:cxn ang="0">
                  <a:pos x="249" y="0"/>
                </a:cxn>
                <a:cxn ang="0">
                  <a:pos x="505" y="113"/>
                </a:cxn>
                <a:cxn ang="0">
                  <a:pos x="567" y="379"/>
                </a:cxn>
                <a:cxn ang="0">
                  <a:pos x="489" y="662"/>
                </a:cxn>
                <a:cxn ang="0">
                  <a:pos x="274" y="762"/>
                </a:cxn>
                <a:cxn ang="0">
                  <a:pos x="172" y="742"/>
                </a:cxn>
                <a:cxn ang="0">
                  <a:pos x="123" y="711"/>
                </a:cxn>
                <a:cxn ang="0">
                  <a:pos x="123" y="625"/>
                </a:cxn>
                <a:cxn ang="0">
                  <a:pos x="260" y="687"/>
                </a:cxn>
                <a:cxn ang="0">
                  <a:pos x="400" y="591"/>
                </a:cxn>
                <a:cxn ang="0">
                  <a:pos x="441" y="378"/>
                </a:cxn>
                <a:cxn ang="0">
                  <a:pos x="386" y="140"/>
                </a:cxn>
                <a:cxn ang="0">
                  <a:pos x="230" y="74"/>
                </a:cxn>
                <a:cxn ang="0">
                  <a:pos x="123" y="83"/>
                </a:cxn>
                <a:cxn ang="0">
                  <a:pos x="123" y="625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53"/>
            <p:cNvSpPr>
              <a:spLocks noEditPoints="1"/>
            </p:cNvSpPr>
            <p:nvPr userDrawn="1"/>
          </p:nvSpPr>
          <p:spPr bwMode="black">
            <a:xfrm>
              <a:off x="4815" y="591"/>
              <a:ext cx="9" cy="5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31" y="25"/>
                </a:cxn>
                <a:cxn ang="0">
                  <a:pos x="150" y="76"/>
                </a:cxn>
                <a:cxn ang="0">
                  <a:pos x="126" y="132"/>
                </a:cxn>
                <a:cxn ang="0">
                  <a:pos x="74" y="151"/>
                </a:cxn>
                <a:cxn ang="0">
                  <a:pos x="19" y="127"/>
                </a:cxn>
                <a:cxn ang="0">
                  <a:pos x="0" y="75"/>
                </a:cxn>
                <a:cxn ang="0">
                  <a:pos x="24" y="20"/>
                </a:cxn>
                <a:cxn ang="0">
                  <a:pos x="75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8" y="265"/>
                </a:cxn>
                <a:cxn ang="0">
                  <a:pos x="138" y="987"/>
                </a:cxn>
                <a:cxn ang="0">
                  <a:pos x="15" y="98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black">
            <a:xfrm>
              <a:off x="4836" y="604"/>
              <a:ext cx="31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89" y="0"/>
                </a:cxn>
                <a:cxn ang="0">
                  <a:pos x="526" y="113"/>
                </a:cxn>
                <a:cxn ang="0">
                  <a:pos x="548" y="299"/>
                </a:cxn>
                <a:cxn ang="0">
                  <a:pos x="548" y="742"/>
                </a:cxn>
                <a:cxn ang="0">
                  <a:pos x="424" y="742"/>
                </a:cxn>
                <a:cxn ang="0">
                  <a:pos x="424" y="306"/>
                </a:cxn>
                <a:cxn ang="0">
                  <a:pos x="403" y="134"/>
                </a:cxn>
                <a:cxn ang="0">
                  <a:pos x="277" y="74"/>
                </a:cxn>
                <a:cxn ang="0">
                  <a:pos x="123" y="90"/>
                </a:cxn>
                <a:cxn ang="0">
                  <a:pos x="123" y="742"/>
                </a:cxn>
                <a:cxn ang="0">
                  <a:pos x="0" y="742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55"/>
            <p:cNvSpPr>
              <a:spLocks noEditPoints="1"/>
            </p:cNvSpPr>
            <p:nvPr userDrawn="1"/>
          </p:nvSpPr>
          <p:spPr bwMode="black">
            <a:xfrm>
              <a:off x="4876" y="604"/>
              <a:ext cx="32" cy="62"/>
            </a:xfrm>
            <a:custGeom>
              <a:avLst/>
              <a:gdLst/>
              <a:ahLst/>
              <a:cxnLst>
                <a:cxn ang="0">
                  <a:pos x="445" y="677"/>
                </a:cxn>
                <a:cxn ang="0">
                  <a:pos x="399" y="721"/>
                </a:cxn>
                <a:cxn ang="0">
                  <a:pos x="257" y="762"/>
                </a:cxn>
                <a:cxn ang="0">
                  <a:pos x="97" y="708"/>
                </a:cxn>
                <a:cxn ang="0">
                  <a:pos x="0" y="414"/>
                </a:cxn>
                <a:cxn ang="0">
                  <a:pos x="71" y="131"/>
                </a:cxn>
                <a:cxn ang="0">
                  <a:pos x="340" y="0"/>
                </a:cxn>
                <a:cxn ang="0">
                  <a:pos x="569" y="28"/>
                </a:cxn>
                <a:cxn ang="0">
                  <a:pos x="569" y="601"/>
                </a:cxn>
                <a:cxn ang="0">
                  <a:pos x="555" y="843"/>
                </a:cxn>
                <a:cxn ang="0">
                  <a:pos x="422" y="1052"/>
                </a:cxn>
                <a:cxn ang="0">
                  <a:pos x="191" y="1098"/>
                </a:cxn>
                <a:cxn ang="0">
                  <a:pos x="98" y="1092"/>
                </a:cxn>
                <a:cxn ang="0">
                  <a:pos x="98" y="1018"/>
                </a:cxn>
                <a:cxn ang="0">
                  <a:pos x="190" y="1024"/>
                </a:cxn>
                <a:cxn ang="0">
                  <a:pos x="341" y="997"/>
                </a:cxn>
                <a:cxn ang="0">
                  <a:pos x="434" y="858"/>
                </a:cxn>
                <a:cxn ang="0">
                  <a:pos x="445" y="716"/>
                </a:cxn>
                <a:cxn ang="0">
                  <a:pos x="445" y="677"/>
                </a:cxn>
                <a:cxn ang="0">
                  <a:pos x="445" y="81"/>
                </a:cxn>
                <a:cxn ang="0">
                  <a:pos x="353" y="74"/>
                </a:cxn>
                <a:cxn ang="0">
                  <a:pos x="231" y="106"/>
                </a:cxn>
                <a:cxn ang="0">
                  <a:pos x="152" y="233"/>
                </a:cxn>
                <a:cxn ang="0">
                  <a:pos x="126" y="419"/>
                </a:cxn>
                <a:cxn ang="0">
                  <a:pos x="174" y="633"/>
                </a:cxn>
                <a:cxn ang="0">
                  <a:pos x="274" y="687"/>
                </a:cxn>
                <a:cxn ang="0">
                  <a:pos x="371" y="654"/>
                </a:cxn>
                <a:cxn ang="0">
                  <a:pos x="435" y="566"/>
                </a:cxn>
                <a:cxn ang="0">
                  <a:pos x="445" y="483"/>
                </a:cxn>
                <a:cxn ang="0">
                  <a:pos x="445" y="81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black">
            <a:xfrm>
              <a:off x="4939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7"/>
            <p:cNvSpPr>
              <a:spLocks noEditPoints="1"/>
            </p:cNvSpPr>
            <p:nvPr userDrawn="1"/>
          </p:nvSpPr>
          <p:spPr bwMode="black">
            <a:xfrm>
              <a:off x="4963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black">
            <a:xfrm>
              <a:off x="5007" y="604"/>
              <a:ext cx="52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67" y="0"/>
                </a:cxn>
                <a:cxn ang="0">
                  <a:pos x="460" y="46"/>
                </a:cxn>
                <a:cxn ang="0">
                  <a:pos x="691" y="0"/>
                </a:cxn>
                <a:cxn ang="0">
                  <a:pos x="912" y="114"/>
                </a:cxn>
                <a:cxn ang="0">
                  <a:pos x="933" y="299"/>
                </a:cxn>
                <a:cxn ang="0">
                  <a:pos x="933" y="742"/>
                </a:cxn>
                <a:cxn ang="0">
                  <a:pos x="809" y="742"/>
                </a:cxn>
                <a:cxn ang="0">
                  <a:pos x="809" y="306"/>
                </a:cxn>
                <a:cxn ang="0">
                  <a:pos x="790" y="135"/>
                </a:cxn>
                <a:cxn ang="0">
                  <a:pos x="675" y="74"/>
                </a:cxn>
                <a:cxn ang="0">
                  <a:pos x="528" y="108"/>
                </a:cxn>
                <a:cxn ang="0">
                  <a:pos x="528" y="742"/>
                </a:cxn>
                <a:cxn ang="0">
                  <a:pos x="405" y="742"/>
                </a:cxn>
                <a:cxn ang="0">
                  <a:pos x="405" y="301"/>
                </a:cxn>
                <a:cxn ang="0">
                  <a:pos x="385" y="135"/>
                </a:cxn>
                <a:cxn ang="0">
                  <a:pos x="267" y="74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9"/>
            <p:cNvSpPr>
              <a:spLocks noEditPoints="1"/>
            </p:cNvSpPr>
            <p:nvPr userDrawn="1"/>
          </p:nvSpPr>
          <p:spPr bwMode="black">
            <a:xfrm>
              <a:off x="5069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60"/>
            <p:cNvSpPr>
              <a:spLocks/>
            </p:cNvSpPr>
            <p:nvPr userDrawn="1"/>
          </p:nvSpPr>
          <p:spPr bwMode="black">
            <a:xfrm>
              <a:off x="5113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61"/>
            <p:cNvSpPr>
              <a:spLocks/>
            </p:cNvSpPr>
            <p:nvPr userDrawn="1"/>
          </p:nvSpPr>
          <p:spPr bwMode="black">
            <a:xfrm>
              <a:off x="5138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62"/>
            <p:cNvSpPr>
              <a:spLocks noEditPoints="1"/>
            </p:cNvSpPr>
            <p:nvPr userDrawn="1"/>
          </p:nvSpPr>
          <p:spPr bwMode="black">
            <a:xfrm>
              <a:off x="516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5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3"/>
            <p:cNvSpPr>
              <a:spLocks/>
            </p:cNvSpPr>
            <p:nvPr userDrawn="1"/>
          </p:nvSpPr>
          <p:spPr bwMode="black">
            <a:xfrm>
              <a:off x="5198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4" y="0"/>
                </a:cxn>
                <a:cxn ang="0">
                  <a:pos x="676" y="588"/>
                </a:cxn>
                <a:cxn ang="0">
                  <a:pos x="828" y="0"/>
                </a:cxn>
                <a:cxn ang="0">
                  <a:pos x="929" y="0"/>
                </a:cxn>
                <a:cxn ang="0">
                  <a:pos x="726" y="722"/>
                </a:cxn>
                <a:cxn ang="0">
                  <a:pos x="603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0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64"/>
            <p:cNvSpPr>
              <a:spLocks/>
            </p:cNvSpPr>
            <p:nvPr userDrawn="1"/>
          </p:nvSpPr>
          <p:spPr bwMode="black">
            <a:xfrm>
              <a:off x="5270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5" y="0"/>
                </a:cxn>
                <a:cxn ang="0">
                  <a:pos x="676" y="588"/>
                </a:cxn>
                <a:cxn ang="0">
                  <a:pos x="829" y="0"/>
                </a:cxn>
                <a:cxn ang="0">
                  <a:pos x="930" y="0"/>
                </a:cxn>
                <a:cxn ang="0">
                  <a:pos x="726" y="722"/>
                </a:cxn>
                <a:cxn ang="0">
                  <a:pos x="604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1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65"/>
            <p:cNvSpPr>
              <a:spLocks noEditPoints="1"/>
            </p:cNvSpPr>
            <p:nvPr userDrawn="1"/>
          </p:nvSpPr>
          <p:spPr bwMode="black">
            <a:xfrm>
              <a:off x="5329" y="591"/>
              <a:ext cx="9" cy="5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32" y="25"/>
                </a:cxn>
                <a:cxn ang="0">
                  <a:pos x="151" y="76"/>
                </a:cxn>
                <a:cxn ang="0">
                  <a:pos x="126" y="132"/>
                </a:cxn>
                <a:cxn ang="0">
                  <a:pos x="75" y="151"/>
                </a:cxn>
                <a:cxn ang="0">
                  <a:pos x="20" y="127"/>
                </a:cxn>
                <a:cxn ang="0">
                  <a:pos x="0" y="75"/>
                </a:cxn>
                <a:cxn ang="0">
                  <a:pos x="25" y="20"/>
                </a:cxn>
                <a:cxn ang="0">
                  <a:pos x="76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9" y="265"/>
                </a:cxn>
                <a:cxn ang="0">
                  <a:pos x="139" y="987"/>
                </a:cxn>
                <a:cxn ang="0">
                  <a:pos x="15" y="98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66"/>
            <p:cNvSpPr>
              <a:spLocks/>
            </p:cNvSpPr>
            <p:nvPr userDrawn="1"/>
          </p:nvSpPr>
          <p:spPr bwMode="black">
            <a:xfrm>
              <a:off x="5350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67"/>
            <p:cNvSpPr>
              <a:spLocks/>
            </p:cNvSpPr>
            <p:nvPr userDrawn="1"/>
          </p:nvSpPr>
          <p:spPr bwMode="black">
            <a:xfrm>
              <a:off x="5376" y="585"/>
              <a:ext cx="31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68"/>
            <p:cNvSpPr>
              <a:spLocks/>
            </p:cNvSpPr>
            <p:nvPr userDrawn="1"/>
          </p:nvSpPr>
          <p:spPr bwMode="black">
            <a:xfrm>
              <a:off x="5432" y="605"/>
              <a:ext cx="34" cy="60"/>
            </a:xfrm>
            <a:custGeom>
              <a:avLst/>
              <a:gdLst/>
              <a:ahLst/>
              <a:cxnLst>
                <a:cxn ang="0">
                  <a:pos x="15" y="4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8" y="33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14" y="60"/>
                </a:cxn>
                <a:cxn ang="0">
                  <a:pos x="8" y="60"/>
                </a:cxn>
                <a:cxn ang="0">
                  <a:pos x="15" y="41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9"/>
            <p:cNvSpPr>
              <a:spLocks noEditPoints="1"/>
            </p:cNvSpPr>
            <p:nvPr userDrawn="1"/>
          </p:nvSpPr>
          <p:spPr bwMode="black">
            <a:xfrm>
              <a:off x="547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70"/>
            <p:cNvSpPr>
              <a:spLocks/>
            </p:cNvSpPr>
            <p:nvPr userDrawn="1"/>
          </p:nvSpPr>
          <p:spPr bwMode="black">
            <a:xfrm>
              <a:off x="5514" y="605"/>
              <a:ext cx="2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0"/>
                </a:cxn>
                <a:cxn ang="0">
                  <a:pos x="123" y="445"/>
                </a:cxn>
                <a:cxn ang="0">
                  <a:pos x="145" y="609"/>
                </a:cxn>
                <a:cxn ang="0">
                  <a:pos x="197" y="656"/>
                </a:cxn>
                <a:cxn ang="0">
                  <a:pos x="276" y="667"/>
                </a:cxn>
                <a:cxn ang="0">
                  <a:pos x="403" y="648"/>
                </a:cxn>
                <a:cxn ang="0">
                  <a:pos x="403" y="0"/>
                </a:cxn>
                <a:cxn ang="0">
                  <a:pos x="527" y="0"/>
                </a:cxn>
                <a:cxn ang="0">
                  <a:pos x="527" y="710"/>
                </a:cxn>
                <a:cxn ang="0">
                  <a:pos x="269" y="742"/>
                </a:cxn>
                <a:cxn ang="0">
                  <a:pos x="86" y="703"/>
                </a:cxn>
                <a:cxn ang="0">
                  <a:pos x="6" y="567"/>
                </a:cxn>
                <a:cxn ang="0">
                  <a:pos x="0" y="454"/>
                </a:cxn>
                <a:cxn ang="0">
                  <a:pos x="0" y="0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71"/>
            <p:cNvSpPr>
              <a:spLocks/>
            </p:cNvSpPr>
            <p:nvPr userDrawn="1"/>
          </p:nvSpPr>
          <p:spPr bwMode="black">
            <a:xfrm>
              <a:off x="5115" y="216"/>
              <a:ext cx="132" cy="102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2"/>
            <p:cNvSpPr>
              <a:spLocks/>
            </p:cNvSpPr>
            <p:nvPr userDrawn="1"/>
          </p:nvSpPr>
          <p:spPr bwMode="black">
            <a:xfrm>
              <a:off x="4899" y="327"/>
              <a:ext cx="91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3"/>
            <p:cNvSpPr>
              <a:spLocks/>
            </p:cNvSpPr>
            <p:nvPr userDrawn="1"/>
          </p:nvSpPr>
          <p:spPr bwMode="black">
            <a:xfrm>
              <a:off x="5114" y="327"/>
              <a:ext cx="60" cy="20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74"/>
            <p:cNvSpPr>
              <a:spLocks/>
            </p:cNvSpPr>
            <p:nvPr userDrawn="1"/>
          </p:nvSpPr>
          <p:spPr bwMode="black">
            <a:xfrm>
              <a:off x="5180" y="327"/>
              <a:ext cx="47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5"/>
            <p:cNvSpPr>
              <a:spLocks/>
            </p:cNvSpPr>
            <p:nvPr userDrawn="1"/>
          </p:nvSpPr>
          <p:spPr bwMode="black">
            <a:xfrm>
              <a:off x="5227" y="327"/>
              <a:ext cx="111" cy="14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76"/>
            <p:cNvSpPr>
              <a:spLocks/>
            </p:cNvSpPr>
            <p:nvPr userDrawn="1"/>
          </p:nvSpPr>
          <p:spPr bwMode="black">
            <a:xfrm>
              <a:off x="5429" y="327"/>
              <a:ext cx="124" cy="151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7"/>
            <p:cNvSpPr>
              <a:spLocks/>
            </p:cNvSpPr>
            <p:nvPr userDrawn="1"/>
          </p:nvSpPr>
          <p:spPr bwMode="black">
            <a:xfrm>
              <a:off x="4994" y="327"/>
              <a:ext cx="125" cy="151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78"/>
            <p:cNvSpPr>
              <a:spLocks/>
            </p:cNvSpPr>
            <p:nvPr userDrawn="1"/>
          </p:nvSpPr>
          <p:spPr bwMode="black">
            <a:xfrm>
              <a:off x="5333" y="324"/>
              <a:ext cx="95" cy="154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4067944" y="6641976"/>
            <a:ext cx="49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FUJITSU RESTRICTED - UK &amp; IRELAND EYES ONLY</a:t>
            </a:r>
            <a:r>
              <a:rPr kumimoji="1" lang="de-DE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© Copyright 2014 Fujitsu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39941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73050" indent="-273050" algn="l" defTabSz="457200" rtl="0" eaLnBrk="1" fontAlgn="base" hangingPunct="1">
        <a:spcBef>
          <a:spcPct val="0"/>
        </a:spcBef>
        <a:spcAft>
          <a:spcPct val="35000"/>
        </a:spcAft>
        <a:buClr>
          <a:srgbClr val="A30B1A"/>
        </a:buClr>
        <a:buFont typeface="Wingdings 2" pitchFamily="18" charset="2"/>
        <a:buChar char="¾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12788" indent="-242888" algn="l" defTabSz="457200" rtl="0" eaLnBrk="1" fontAlgn="base" hangingPunct="1">
        <a:spcBef>
          <a:spcPct val="0"/>
        </a:spcBef>
        <a:spcAft>
          <a:spcPct val="35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+mn-lt"/>
          <a:ea typeface="+mn-ea"/>
          <a:cs typeface="+mn-cs"/>
        </a:defRPr>
      </a:lvl2pPr>
      <a:lvl3pPr marL="1030288" indent="-138113" algn="l" defTabSz="457200" rtl="0" eaLnBrk="1" fontAlgn="base" hangingPunct="1">
        <a:spcBef>
          <a:spcPct val="0"/>
        </a:spcBef>
        <a:spcAft>
          <a:spcPct val="35000"/>
        </a:spcAft>
        <a:buClr>
          <a:srgbClr val="87867E"/>
        </a:buClr>
        <a:buSzPct val="100000"/>
        <a:buFont typeface="Wingdings" pitchFamily="2" charset="2"/>
        <a:buChar char=""/>
        <a:defRPr kumimoji="1">
          <a:solidFill>
            <a:srgbClr val="000000"/>
          </a:solidFill>
          <a:latin typeface="+mn-lt"/>
          <a:ea typeface="+mn-ea"/>
          <a:cs typeface="+mn-cs"/>
        </a:defRPr>
      </a:lvl3pPr>
      <a:lvl4pPr marL="1344613" indent="-134938" algn="l" defTabSz="457200" rtl="0" eaLnBrk="1" fontAlgn="base" hangingPunct="1">
        <a:spcBef>
          <a:spcPct val="0"/>
        </a:spcBef>
        <a:spcAft>
          <a:spcPct val="35000"/>
        </a:spcAft>
        <a:buClr>
          <a:srgbClr val="87867E"/>
        </a:buClr>
        <a:buSzPct val="100000"/>
        <a:buFont typeface="Arial" charset="0"/>
        <a:buChar char="•"/>
        <a:defRPr kumimoji="1" sz="1600">
          <a:solidFill>
            <a:srgbClr val="000000"/>
          </a:solidFill>
          <a:latin typeface="+mn-lt"/>
          <a:ea typeface="+mn-ea"/>
          <a:cs typeface="+mn-cs"/>
        </a:defRPr>
      </a:lvl4pPr>
      <a:lvl5pPr marL="23050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6" descr="ContentGray20_L15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hidden">
          <a:xfrm>
            <a:off x="0" y="0"/>
            <a:ext cx="9144000" cy="1073150"/>
          </a:xfrm>
          <a:prstGeom prst="rect">
            <a:avLst/>
          </a:prstGeom>
          <a:noFill/>
        </p:spPr>
      </p:pic>
      <p:pic>
        <p:nvPicPr>
          <p:cNvPr id="8" name="Picture 26" descr="Fujitsu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02613" y="176213"/>
            <a:ext cx="787400" cy="396875"/>
          </a:xfrm>
          <a:prstGeom prst="rect">
            <a:avLst/>
          </a:prstGeom>
          <a:noFill/>
        </p:spPr>
      </p:pic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55976" y="6694090"/>
            <a:ext cx="440754" cy="123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587C3-6185-4498-8C81-B6881F24432E}" type="slidenum">
              <a:rPr lang="de-DE" altLang="ja-JP" sz="800" smtClean="0"/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altLang="ja-JP" sz="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6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  <p:sldLayoutId id="2147483673" r:id="rId5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9" descr="Grey_Divider_Backgro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hidden">
          <a:xfrm>
            <a:off x="0" y="0"/>
            <a:ext cx="9144000" cy="3952875"/>
          </a:xfrm>
          <a:prstGeom prst="rect">
            <a:avLst/>
          </a:prstGeom>
          <a:noFill/>
        </p:spPr>
      </p:pic>
      <p:pic>
        <p:nvPicPr>
          <p:cNvPr id="10" name="Picture 37" descr="Fujits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3825" y="320675"/>
            <a:ext cx="1112838" cy="560388"/>
          </a:xfrm>
          <a:prstGeom prst="rect">
            <a:avLst/>
          </a:prstGeom>
          <a:noFill/>
        </p:spPr>
      </p:pic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355976" y="6694090"/>
            <a:ext cx="440754" cy="123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587C3-6185-4498-8C81-B6881F24432E}" type="slidenum">
              <a:rPr lang="de-DE" altLang="ja-JP" sz="800" smtClean="0"/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altLang="ja-JP" sz="8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03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meia.fujitsu.local/emeia/sites/T31/T1857/default.aspx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turing-institute/AutisticaCitizenScience" TargetMode="External"/><Relationship Id="rId2" Type="http://schemas.openxmlformats.org/officeDocument/2006/relationships/hyperlink" Target="https://github.com/fjAutisticaCitizenScience/AutisticaCitizenScienc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lan-turing-institute/autistica-filemanagement-dem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jautisticaexperiences.herokuapp.com/" TargetMode="External"/><Relationship Id="rId2" Type="http://schemas.openxmlformats.org/officeDocument/2006/relationships/hyperlink" Target="https://autistica-demo-deployment.herokuapp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Autistica</a:t>
            </a:r>
            <a:r>
              <a:rPr lang="en-GB" dirty="0"/>
              <a:t> Charity IT Project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7427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interface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70" y="1278216"/>
            <a:ext cx="1634315" cy="768128"/>
          </a:xfrm>
          <a:prstGeom prst="rect">
            <a:avLst/>
          </a:prstGeom>
        </p:spPr>
      </p:pic>
      <p:pic>
        <p:nvPicPr>
          <p:cNvPr id="8" name="Picture 2" descr="Image result for the alan turing institu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86" y="1300802"/>
            <a:ext cx="1992401" cy="8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334933" y="1786323"/>
            <a:ext cx="143883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96686" y="3124123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Kirstie Whitaker (Solution Owner)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Georgia </a:t>
            </a:r>
            <a:r>
              <a:rPr lang="en-GB" dirty="0" err="1"/>
              <a:t>Aitkenhead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7442" y="2459164"/>
            <a:ext cx="2223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Craig Hall (Responsible business head)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Andrew Harding (Project lead)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Thomas Stanley (Product Owner)</a:t>
            </a:r>
          </a:p>
        </p:txBody>
      </p:sp>
      <p:pic>
        <p:nvPicPr>
          <p:cNvPr id="6146" name="Picture 2" descr="Watch the vide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32300" r="25945"/>
          <a:stretch/>
        </p:blipFill>
        <p:spPr bwMode="auto">
          <a:xfrm>
            <a:off x="4923014" y="2735919"/>
            <a:ext cx="1169522" cy="10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georgia aitkenhe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14" y="3862787"/>
            <a:ext cx="1169522" cy="11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 Hall, Craig (CRE0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" y="251987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 Harding, Andr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" y="3571625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 Stanley, Thom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" y="462337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2942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Fujitsu Org Tree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846345"/>
              </p:ext>
            </p:extLst>
          </p:nvPr>
        </p:nvGraphicFramePr>
        <p:xfrm>
          <a:off x="336177" y="683664"/>
          <a:ext cx="8471647" cy="571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2057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50825" y="1191127"/>
            <a:ext cx="8642350" cy="4470122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"/>
              <a:defRPr lang="en-GB" sz="20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69875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46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82563" algn="l" defTabSz="896938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82563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ujitsu Sans" panose="020B0404060202020204" pitchFamily="34" charset="0"/>
              </a:rPr>
              <a:t>Focus groups were hosted by </a:t>
            </a:r>
            <a:r>
              <a:rPr lang="en-US" dirty="0" err="1">
                <a:latin typeface="Fujitsu Sans" panose="020B0404060202020204" pitchFamily="34" charset="0"/>
              </a:rPr>
              <a:t>Autistica</a:t>
            </a:r>
            <a:r>
              <a:rPr lang="en-US" dirty="0">
                <a:latin typeface="Fujitsu Sans" panose="020B0404060202020204" pitchFamily="34" charset="0"/>
              </a:rPr>
              <a:t> to discuss with the Autistic community what they would want from the platform</a:t>
            </a:r>
          </a:p>
          <a:p>
            <a:r>
              <a:rPr lang="en-US" dirty="0">
                <a:latin typeface="Fujitsu Sans" panose="020B0404060202020204" pitchFamily="34" charset="0"/>
              </a:rPr>
              <a:t>Transcripts were written up from the focus groups and user stories are being written up from these transcripts</a:t>
            </a:r>
          </a:p>
          <a:p>
            <a:r>
              <a:rPr lang="en-US" dirty="0">
                <a:latin typeface="Fujitsu Sans" panose="020B0404060202020204" pitchFamily="34" charset="0"/>
              </a:rPr>
              <a:t>The user stories will be confirmed by the focus groups (to check they are a true representation of the initial opinions)</a:t>
            </a:r>
          </a:p>
          <a:p>
            <a:r>
              <a:rPr lang="en-US" dirty="0">
                <a:latin typeface="Fujitsu Sans" panose="020B0404060202020204" pitchFamily="34" charset="0"/>
              </a:rPr>
              <a:t>Feb 10</a:t>
            </a:r>
            <a:r>
              <a:rPr lang="en-US" baseline="30000" dirty="0">
                <a:latin typeface="Fujitsu Sans" panose="020B0404060202020204" pitchFamily="34" charset="0"/>
              </a:rPr>
              <a:t>th</a:t>
            </a:r>
            <a:r>
              <a:rPr lang="en-US" dirty="0">
                <a:latin typeface="Fujitsu Sans" panose="020B0404060202020204" pitchFamily="34" charset="0"/>
              </a:rPr>
              <a:t>: A prioritization session to choose which user stories are most important for the initial sprint (MOSCOW) and define </a:t>
            </a:r>
          </a:p>
          <a:p>
            <a:r>
              <a:rPr lang="en-US" dirty="0">
                <a:latin typeface="Fujitsu Sans" panose="020B0404060202020204" pitchFamily="34" charset="0"/>
              </a:rPr>
              <a:t>Developers will begin the first sprint based on the </a:t>
            </a:r>
            <a:r>
              <a:rPr lang="en-US" dirty="0" err="1">
                <a:latin typeface="Fujitsu Sans" panose="020B0404060202020204" pitchFamily="34" charset="0"/>
              </a:rPr>
              <a:t>prioritisation</a:t>
            </a:r>
            <a:endParaRPr lang="en-US" dirty="0">
              <a:latin typeface="Fujitsu Sans" panose="020B0404060202020204" pitchFamily="34" charset="0"/>
            </a:endParaRPr>
          </a:p>
          <a:p>
            <a:pPr marL="0" indent="0">
              <a:buNone/>
            </a:pPr>
            <a:endParaRPr lang="en-US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167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41389" y="3011706"/>
            <a:ext cx="7086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hlinkClick r:id="rId2"/>
              </a:rPr>
              <a:t>https://emeia.fujitsu.local/emeia/sites/T31/T1857/default.aspx</a:t>
            </a:r>
            <a:endParaRPr lang="en-GB" sz="2000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5916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41389" y="1250140"/>
            <a:ext cx="7086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>
              <a:hlinkClick r:id="rId2"/>
            </a:endParaRPr>
          </a:p>
          <a:p>
            <a:pPr algn="ctr"/>
            <a:endParaRPr lang="en-GB" dirty="0">
              <a:hlinkClick r:id="rId2"/>
            </a:endParaRPr>
          </a:p>
          <a:p>
            <a:pPr algn="ctr"/>
            <a:r>
              <a:rPr lang="en-GB" dirty="0">
                <a:hlinkClick r:id="rId2"/>
              </a:rPr>
              <a:t>https://github.com/fjAutisticaCitizenScience/AutisticaCitizenScience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Forked from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3"/>
              </a:rPr>
              <a:t>https://github.com/alan-turing-institute/AutisticaCitizenScience</a:t>
            </a:r>
            <a:endParaRPr lang="en-GB" dirty="0"/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r>
              <a:rPr lang="en-GB" dirty="0"/>
              <a:t>Alan Turing prototype demo source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4"/>
              </a:rPr>
              <a:t>https://github.com/alan-turing-institute/autistica-filemanagement-demo</a:t>
            </a:r>
            <a:endParaRPr lang="en-GB" dirty="0"/>
          </a:p>
          <a:p>
            <a:pPr algn="ctr"/>
            <a:endParaRPr lang="en-GB" b="1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1021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412" y="1949388"/>
            <a:ext cx="70865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Alan Turing Prototype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2"/>
              </a:rPr>
              <a:t>https://autistica-demo-deployment.herokuapp.com/</a:t>
            </a:r>
            <a:endParaRPr lang="en-GB" b="1" dirty="0"/>
          </a:p>
          <a:p>
            <a:pPr algn="ctr"/>
            <a:endParaRPr lang="en-GB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Fujitsu Prototype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3"/>
              </a:rPr>
              <a:t>https://fjautisticaexperiences.herokuapp.com/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9590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032" y="1641194"/>
            <a:ext cx="7812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err="1"/>
              <a:t>Github</a:t>
            </a:r>
            <a:r>
              <a:rPr lang="en-GB" dirty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Forward your </a:t>
            </a:r>
            <a:r>
              <a:rPr lang="en-GB" dirty="0" err="1"/>
              <a:t>Github</a:t>
            </a:r>
            <a:r>
              <a:rPr lang="en-GB" dirty="0"/>
              <a:t> 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Investigate Angular (Prototype uses this)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Minimum guaranteed time commitment (So we can effectively plan our sprint planning sessions)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033" y="4736632"/>
            <a:ext cx="7812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you to the </a:t>
            </a:r>
            <a:r>
              <a:rPr lang="en-GB" dirty="0" err="1"/>
              <a:t>Github</a:t>
            </a:r>
            <a:r>
              <a:rPr lang="en-GB" dirty="0"/>
              <a:t> repository contribution team (Once I have your </a:t>
            </a:r>
            <a:r>
              <a:rPr lang="en-GB" dirty="0" err="1"/>
              <a:t>Github</a:t>
            </a:r>
            <a:r>
              <a:rPr lang="en-GB" dirty="0"/>
              <a:t> account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 Andrew Harding/Imogen </a:t>
            </a:r>
            <a:r>
              <a:rPr lang="en-GB" dirty="0" err="1"/>
              <a:t>Kempter</a:t>
            </a:r>
            <a:r>
              <a:rPr lang="en-GB" dirty="0"/>
              <a:t> and the Alan Turing Institute of your involvement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27" y="987898"/>
            <a:ext cx="138504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28" y="4047852"/>
            <a:ext cx="1385047" cy="52322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40720699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3133165"/>
            <a:ext cx="711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03425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6389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  <a:p>
            <a:r>
              <a:rPr lang="en-GB" dirty="0"/>
              <a:t>Stakeholders</a:t>
            </a:r>
          </a:p>
          <a:p>
            <a:r>
              <a:rPr lang="en-GB" dirty="0"/>
              <a:t>Stakeholder desires</a:t>
            </a:r>
          </a:p>
          <a:p>
            <a:r>
              <a:rPr lang="en-GB" dirty="0"/>
              <a:t>Communication and team structure</a:t>
            </a:r>
          </a:p>
          <a:p>
            <a:r>
              <a:rPr lang="en-GB" dirty="0"/>
              <a:t>Process so far</a:t>
            </a:r>
          </a:p>
          <a:p>
            <a:r>
              <a:rPr lang="en-GB" dirty="0"/>
              <a:t>Resources</a:t>
            </a:r>
          </a:p>
          <a:p>
            <a:r>
              <a:rPr lang="en-GB" dirty="0"/>
              <a:t>Actions</a:t>
            </a:r>
          </a:p>
          <a:p>
            <a:r>
              <a:rPr lang="en-GB" dirty="0"/>
              <a:t>Questions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hangingPunct="1"/>
            <a:r>
              <a:rPr kumimoji="0" lang="de-DE" altLang="ja-JP" sz="80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64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5082" y="2810435"/>
            <a:ext cx="7032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To </a:t>
            </a:r>
            <a:r>
              <a:rPr lang="en-GB" sz="2800" b="1" dirty="0">
                <a:solidFill>
                  <a:srgbClr val="00B0F0"/>
                </a:solidFill>
              </a:rPr>
              <a:t>produce</a:t>
            </a:r>
            <a:r>
              <a:rPr lang="en-GB" sz="2800" dirty="0"/>
              <a:t> a </a:t>
            </a:r>
            <a:r>
              <a:rPr lang="en-GB" sz="2800" b="1" dirty="0">
                <a:solidFill>
                  <a:srgbClr val="00B0F0"/>
                </a:solidFill>
              </a:rPr>
              <a:t>platform</a:t>
            </a:r>
            <a:r>
              <a:rPr lang="en-GB" sz="2800" dirty="0"/>
              <a:t> that will </a:t>
            </a:r>
            <a:r>
              <a:rPr lang="en-GB" sz="2800" b="1" dirty="0">
                <a:solidFill>
                  <a:srgbClr val="00B0F0"/>
                </a:solidFill>
              </a:rPr>
              <a:t>enable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00B0F0"/>
                </a:solidFill>
              </a:rPr>
              <a:t>Autistic community</a:t>
            </a:r>
            <a:r>
              <a:rPr lang="en-GB" sz="2800" b="1" dirty="0"/>
              <a:t> </a:t>
            </a:r>
            <a:r>
              <a:rPr lang="en-GB" sz="2800" dirty="0"/>
              <a:t>to </a:t>
            </a:r>
            <a:r>
              <a:rPr lang="en-GB" sz="2800" b="1" dirty="0">
                <a:solidFill>
                  <a:srgbClr val="00B0F0"/>
                </a:solidFill>
              </a:rPr>
              <a:t>record</a:t>
            </a:r>
            <a:r>
              <a:rPr lang="en-GB" sz="2800" dirty="0"/>
              <a:t> daily sensory </a:t>
            </a:r>
            <a:r>
              <a:rPr lang="en-GB" sz="2800" b="1" dirty="0">
                <a:solidFill>
                  <a:srgbClr val="00B0F0"/>
                </a:solidFill>
              </a:rPr>
              <a:t>experiences</a:t>
            </a:r>
          </a:p>
        </p:txBody>
      </p:sp>
    </p:spTree>
    <p:extLst>
      <p:ext uri="{BB962C8B-B14F-4D97-AF65-F5344CB8AC3E}">
        <p14:creationId xmlns:p14="http://schemas.microsoft.com/office/powerpoint/2010/main" val="6421152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59" y="1562900"/>
            <a:ext cx="2027795" cy="953064"/>
          </a:xfrm>
          <a:prstGeom prst="rect">
            <a:avLst/>
          </a:prstGeom>
        </p:spPr>
      </p:pic>
      <p:pic>
        <p:nvPicPr>
          <p:cNvPr id="1026" name="Picture 2" descr="Image result for the alan turing institu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57" y="2636986"/>
            <a:ext cx="3243071" cy="137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tist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b="39647"/>
          <a:stretch/>
        </p:blipFill>
        <p:spPr bwMode="auto">
          <a:xfrm>
            <a:off x="1133259" y="4864571"/>
            <a:ext cx="3810000" cy="8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463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2" name="Cloud 1"/>
          <p:cNvSpPr/>
          <p:nvPr/>
        </p:nvSpPr>
        <p:spPr>
          <a:xfrm>
            <a:off x="965762" y="1780674"/>
            <a:ext cx="3133163" cy="244736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Autistic Community</a:t>
            </a:r>
          </a:p>
        </p:txBody>
      </p:sp>
      <p:sp>
        <p:nvSpPr>
          <p:cNvPr id="7" name="Cloud 6"/>
          <p:cNvSpPr/>
          <p:nvPr/>
        </p:nvSpPr>
        <p:spPr>
          <a:xfrm>
            <a:off x="5065294" y="3501189"/>
            <a:ext cx="3311609" cy="24190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Everyone Else</a:t>
            </a:r>
          </a:p>
        </p:txBody>
      </p:sp>
    </p:spTree>
    <p:extLst>
      <p:ext uri="{BB962C8B-B14F-4D97-AF65-F5344CB8AC3E}">
        <p14:creationId xmlns:p14="http://schemas.microsoft.com/office/powerpoint/2010/main" val="114465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desires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66" y="1195141"/>
            <a:ext cx="2256522" cy="1060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7898" y="2767183"/>
            <a:ext cx="7248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Understanding Autism to help our staff be more productive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Showing our customers we are a genuine responsible business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ctr"/>
            <a:r>
              <a:rPr lang="en-GB" sz="2400" dirty="0"/>
              <a:t>Chance to create a textbook example of how internally we can conduct an open source and Agile style software development project </a:t>
            </a:r>
          </a:p>
        </p:txBody>
      </p:sp>
    </p:spTree>
    <p:extLst>
      <p:ext uri="{BB962C8B-B14F-4D97-AF65-F5344CB8AC3E}">
        <p14:creationId xmlns:p14="http://schemas.microsoft.com/office/powerpoint/2010/main" val="31224948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desires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7898" y="3321424"/>
            <a:ext cx="7248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Conduct research into the Autistic community so they can advise government, public bodies and industry how to better adapt physical spaces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Project to be open to all</a:t>
            </a:r>
          </a:p>
        </p:txBody>
      </p:sp>
      <p:pic>
        <p:nvPicPr>
          <p:cNvPr id="6" name="Picture 2" descr="Image result for the alan turing institu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546" y="1411941"/>
            <a:ext cx="2585040" cy="109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68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desires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6015" y="3461185"/>
            <a:ext cx="7248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Better understanding of Autism and problematic  sensory issues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ctr"/>
            <a:r>
              <a:rPr lang="en-GB" sz="2400" dirty="0"/>
              <a:t>Understanding coping mechanisms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ctr"/>
            <a:r>
              <a:rPr lang="en-GB" sz="2400" dirty="0"/>
              <a:t>A platform that respects personal data and choices around data sharing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7" name="Cloud 6"/>
          <p:cNvSpPr/>
          <p:nvPr/>
        </p:nvSpPr>
        <p:spPr>
          <a:xfrm>
            <a:off x="1517091" y="1172720"/>
            <a:ext cx="2342215" cy="1678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Community</a:t>
            </a:r>
          </a:p>
        </p:txBody>
      </p:sp>
      <p:pic>
        <p:nvPicPr>
          <p:cNvPr id="9" name="Picture 4" descr="Image result for Autist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b="39647"/>
          <a:stretch/>
        </p:blipFill>
        <p:spPr bwMode="auto">
          <a:xfrm>
            <a:off x="4660045" y="1670787"/>
            <a:ext cx="2562254" cy="56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40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arrangement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4" y="3319778"/>
            <a:ext cx="1634315" cy="768128"/>
          </a:xfrm>
          <a:prstGeom prst="rect">
            <a:avLst/>
          </a:prstGeom>
        </p:spPr>
      </p:pic>
      <p:pic>
        <p:nvPicPr>
          <p:cNvPr id="1026" name="Picture 2" descr="Image result for the alan turing institu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28" y="3319778"/>
            <a:ext cx="1992401" cy="8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tist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b="39647"/>
          <a:stretch/>
        </p:blipFill>
        <p:spPr bwMode="auto">
          <a:xfrm>
            <a:off x="3112651" y="1744275"/>
            <a:ext cx="2104278" cy="4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6441488" y="2858163"/>
            <a:ext cx="2312547" cy="17650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Community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97742" y="3740673"/>
            <a:ext cx="101490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8925" y="2326340"/>
            <a:ext cx="0" cy="8337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29519" y="3740672"/>
            <a:ext cx="101490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52750" y="2199188"/>
            <a:ext cx="1198857" cy="11205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77973" y="2192591"/>
            <a:ext cx="1313328" cy="8964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55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_template_Fujitsu_(FTS)_Limited_EXTERNAL">
  <a:themeElements>
    <a:clrScheme name="Fujitsu 2011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A1262A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ppt_template_Fujitsu_Services_Limited_EXTER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ppt_template_Fujitsu_Services_Limited_EXTERNAL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DE468324-58A9-4E63-B9A4-67DB3E23A43C}" vid="{2906145A-B9A3-41FF-B126-56AD7F3F7EAB}"/>
    </a:ext>
  </a:extLst>
</a:theme>
</file>

<file path=ppt/theme/theme2.xml><?xml version="1.0" encoding="utf-8"?>
<a:theme xmlns:a="http://schemas.openxmlformats.org/drawingml/2006/main" name="Master Inner Slide">
  <a:themeElements>
    <a:clrScheme name="Fujitsu 2011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A1262A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68324-58A9-4E63-B9A4-67DB3E23A43C}" vid="{2FF939EA-258C-4FB2-A3BF-0D1ED4C9CD2B}"/>
    </a:ext>
  </a:extLst>
</a:theme>
</file>

<file path=ppt/theme/theme3.xml><?xml version="1.0" encoding="utf-8"?>
<a:theme xmlns:a="http://schemas.openxmlformats.org/drawingml/2006/main" name="Master Section Divider">
  <a:themeElements>
    <a:clrScheme name="Fujitsu corporate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FFFFFF"/>
      </a:hlink>
      <a:folHlink>
        <a:srgbClr val="4B4595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68324-58A9-4E63-B9A4-67DB3E23A43C}" vid="{494F2BEA-9EA0-4F99-805C-2C7B32C987DF}"/>
    </a:ext>
  </a:extLst>
</a:theme>
</file>

<file path=ppt/theme/theme4.xml><?xml version="1.0" encoding="utf-8"?>
<a:theme xmlns:a="http://schemas.openxmlformats.org/drawingml/2006/main" name="Master End Slide">
  <a:themeElements>
    <a:clrScheme name="Fujitsu corporate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FFFFFF"/>
      </a:hlink>
      <a:folHlink>
        <a:srgbClr val="4B4595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68324-58A9-4E63-B9A4-67DB3E23A43C}" vid="{B170C11A-1A77-4E2C-9C76-4F5DE0CC2E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FCD56A2F2CD646BAA6EDF0BCC33067" ma:contentTypeVersion="0" ma:contentTypeDescription="Create a new document." ma:contentTypeScope="" ma:versionID="23e4160e23b39b4a44a4a83be6d1aa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99A470-0C44-45B2-9C84-C3CB595B2061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976790-1E1F-4899-93AC-2BF94855B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5FFD5C-8358-4AFA-B70B-3B4EEF99C6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Internal (MS2013) - Fujitsu Services Limited copyright</Template>
  <TotalTime>7659</TotalTime>
  <Words>475</Words>
  <Application>Microsoft Macintosh PowerPoint</Application>
  <PresentationFormat>On-screen Show (4:3)</PresentationFormat>
  <Paragraphs>107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Fujitsu Sans</vt:lpstr>
      <vt:lpstr>Wingdings</vt:lpstr>
      <vt:lpstr>Wingdings 2</vt:lpstr>
      <vt:lpstr>ppt_template_Fujitsu_(FTS)_Limited_EXTERNAL</vt:lpstr>
      <vt:lpstr>Master Inner Slide</vt:lpstr>
      <vt:lpstr>Master Section Divider</vt:lpstr>
      <vt:lpstr>Master End Slide</vt:lpstr>
      <vt:lpstr>PowerPoint Presentation</vt:lpstr>
      <vt:lpstr>Contents</vt:lpstr>
      <vt:lpstr>Project Aim</vt:lpstr>
      <vt:lpstr>Stakeholders</vt:lpstr>
      <vt:lpstr>Stakeholders</vt:lpstr>
      <vt:lpstr>Stakeholder desires</vt:lpstr>
      <vt:lpstr>Stakeholder desires</vt:lpstr>
      <vt:lpstr>Stakeholder desires</vt:lpstr>
      <vt:lpstr>Stakeholder arrangement</vt:lpstr>
      <vt:lpstr>Communication interface</vt:lpstr>
      <vt:lpstr>Fujitsu Org Tree</vt:lpstr>
      <vt:lpstr>The process</vt:lpstr>
      <vt:lpstr>Sharepoint</vt:lpstr>
      <vt:lpstr>Github Resources</vt:lpstr>
      <vt:lpstr>Demos</vt:lpstr>
      <vt:lpstr>Actions</vt:lpstr>
      <vt:lpstr>PowerPoint Presentation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Stanley</dc:creator>
  <cp:lastModifiedBy>Georgia Aitkenhead</cp:lastModifiedBy>
  <cp:revision>80</cp:revision>
  <dcterms:created xsi:type="dcterms:W3CDTF">2016-03-11T13:39:22Z</dcterms:created>
  <dcterms:modified xsi:type="dcterms:W3CDTF">2020-04-17T09:46:17Z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0x01010024FCD56A2F2CD646BAA6EDF0BCC33067</vt:lpwstr>
  </property>
</Properties>
</file>