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C39E-6B6A-4D83-8931-E494D5BFDBCB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0532-3E38-4971-91BA-71B82539F10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Analise de dados OLX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Filipe Jacob da Silva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de Análise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análise dos dados disponibilizados em Excel, foram realizadas análises no Jupyter Notebook. </a:t>
            </a:r>
            <a:endParaRPr lang="pt-BR" dirty="0"/>
          </a:p>
        </p:txBody>
      </p:sp>
      <p:pic>
        <p:nvPicPr>
          <p:cNvPr id="4" name="Imagem 3" descr="Jupy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3357562"/>
            <a:ext cx="4699000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50" dirty="0" smtClean="0"/>
              <a:t>Com a avaliação dos dados pode-se observar algumas questões:</a:t>
            </a:r>
          </a:p>
          <a:p>
            <a:pPr lvl="1"/>
            <a:r>
              <a:rPr lang="pt-BR" sz="2650" dirty="0" smtClean="0"/>
              <a:t>O número de revisões de cada Revisor</a:t>
            </a:r>
          </a:p>
          <a:p>
            <a:pPr lvl="1"/>
            <a:r>
              <a:rPr lang="pt-BR" sz="2650" dirty="0" smtClean="0"/>
              <a:t>Número de anúncios recusados e aceitos de cada Revisor</a:t>
            </a:r>
          </a:p>
          <a:p>
            <a:pPr lvl="1"/>
            <a:r>
              <a:rPr lang="pt-BR" sz="2650" dirty="0" smtClean="0"/>
              <a:t>O nível de monitoramento das revisões dos Revisores</a:t>
            </a:r>
          </a:p>
          <a:p>
            <a:pPr lvl="1"/>
            <a:r>
              <a:rPr lang="pt-BR" sz="2650" dirty="0" smtClean="0"/>
              <a:t>O tipo de fila que cada anuncio foi classificado antes da revisão</a:t>
            </a:r>
          </a:p>
          <a:p>
            <a:pPr lvl="1"/>
            <a:r>
              <a:rPr lang="pt-BR" sz="2650" dirty="0" smtClean="0"/>
              <a:t>Ações que poderiam ser tomadas ou não para cada revisão de anuncio. </a:t>
            </a:r>
            <a:endParaRPr lang="pt-BR" sz="2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 smtClean="0"/>
              <a:t>Analise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50019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Quantidade de revisões dos anúncios das filas itens_proibidos e suspeita_duplicata que foram monitoradas como corretas para cada Revisor. 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6000792" cy="368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Analise dos Dados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429420" cy="56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pt-BR" dirty="0" smtClean="0"/>
              <a:t>Formação da Equipe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00013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Foram selecionados para a Equipe de Qualidade os oito seguintes Revisores.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00306"/>
            <a:ext cx="271464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Parâmetros para a seleção da Equipe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128588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Para fazer parte da Equipe de Qualidade o Revisor deve ter um aproveitamento de 75% (último quartil) do nível de Qualidade.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786058"/>
            <a:ext cx="214314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Melhoria do nível de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429023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Foi observado que o nível de monitoramento das revisões é muito baixo.</a:t>
            </a:r>
          </a:p>
          <a:p>
            <a:r>
              <a:rPr lang="pt-BR" dirty="0" smtClean="0"/>
              <a:t>Isso afeta no número de anúncios impróprios aceitos.</a:t>
            </a:r>
          </a:p>
          <a:p>
            <a:r>
              <a:rPr lang="pt-BR" dirty="0" smtClean="0"/>
              <a:t>Uma medida para diminuir o número de anúncios impróprios, seria melhorar o nível de monitoramento das revisões.</a:t>
            </a:r>
            <a:endParaRPr lang="pt-BR" dirty="0"/>
          </a:p>
          <a:p>
            <a:r>
              <a:rPr lang="pt-BR" dirty="0" smtClean="0"/>
              <a:t>Esta medida ajudaria no tipo de ação a ser tomada em relação ao número de anúncios impróprios aceitos.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643446"/>
            <a:ext cx="385765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233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Teste Analise de dados OLX</vt:lpstr>
      <vt:lpstr>Software de Análise de Dados</vt:lpstr>
      <vt:lpstr>Avaliação dos Dados</vt:lpstr>
      <vt:lpstr>Analise dos Dados</vt:lpstr>
      <vt:lpstr>Analise dos Dados</vt:lpstr>
      <vt:lpstr>Formação da Equipe de Qualidade</vt:lpstr>
      <vt:lpstr>Parâmetros para a seleção da Equipe de Qualidade</vt:lpstr>
      <vt:lpstr>Melhoria do nível de monitoramento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Analise de dados OLX</dc:title>
  <dc:creator>Windows User</dc:creator>
  <cp:lastModifiedBy>Windows User</cp:lastModifiedBy>
  <cp:revision>13</cp:revision>
  <dcterms:created xsi:type="dcterms:W3CDTF">2018-05-20T16:06:56Z</dcterms:created>
  <dcterms:modified xsi:type="dcterms:W3CDTF">2018-05-20T19:41:38Z</dcterms:modified>
</cp:coreProperties>
</file>