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59" r:id="rId3"/>
    <p:sldId id="261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Databases Overview, part I (day 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PROG102 – Marvin </a:t>
            </a:r>
            <a:r>
              <a:rPr lang="en-US" dirty="0" err="1"/>
              <a:t>taboada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0184-3D37-4B2A-8CA5-718080CA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Database</a:t>
            </a:r>
            <a:r>
              <a:rPr lang="es-ES_tradnl" dirty="0"/>
              <a:t> </a:t>
            </a:r>
            <a:r>
              <a:rPr lang="es-ES_tradnl" dirty="0" err="1"/>
              <a:t>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8D146-6DDE-4080-96D0-F357FB254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Commonly known types include:</a:t>
            </a:r>
          </a:p>
          <a:p>
            <a:r>
              <a:rPr lang="en-US" dirty="0">
                <a:solidFill>
                  <a:schemeClr val="tx1"/>
                </a:solidFill>
              </a:rPr>
              <a:t>Flat-file Databases</a:t>
            </a:r>
          </a:p>
          <a:p>
            <a:r>
              <a:rPr lang="en-US" dirty="0">
                <a:solidFill>
                  <a:schemeClr val="tx1"/>
                </a:solidFill>
              </a:rPr>
              <a:t>Hierarchical Databases</a:t>
            </a:r>
          </a:p>
          <a:p>
            <a:r>
              <a:rPr lang="en-US" dirty="0">
                <a:solidFill>
                  <a:schemeClr val="tx1"/>
                </a:solidFill>
              </a:rPr>
              <a:t>Relational Databases</a:t>
            </a:r>
          </a:p>
          <a:p>
            <a:r>
              <a:rPr lang="en-US" dirty="0">
                <a:solidFill>
                  <a:schemeClr val="tx1"/>
                </a:solidFill>
              </a:rPr>
              <a:t>Object Databases</a:t>
            </a:r>
          </a:p>
          <a:p>
            <a:r>
              <a:rPr lang="en-US" dirty="0">
                <a:solidFill>
                  <a:schemeClr val="tx1"/>
                </a:solidFill>
              </a:rPr>
              <a:t>NoSQL Databases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Document Databases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Key-Value Databases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Graph Databases</a:t>
            </a:r>
          </a:p>
        </p:txBody>
      </p:sp>
    </p:spTree>
    <p:extLst>
      <p:ext uri="{BB962C8B-B14F-4D97-AF65-F5344CB8AC3E}">
        <p14:creationId xmlns:p14="http://schemas.microsoft.com/office/powerpoint/2010/main" val="118471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8F75-DCA1-4B34-8593-5F3C29C4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Relational</a:t>
            </a:r>
            <a:r>
              <a:rPr lang="es-ES_tradnl" dirty="0"/>
              <a:t> </a:t>
            </a:r>
            <a:r>
              <a:rPr lang="es-ES_tradnl" dirty="0" err="1"/>
              <a:t>Databases</a:t>
            </a:r>
            <a:r>
              <a:rPr lang="es-ES_tradnl" dirty="0"/>
              <a:t>. 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C5D24-B808-44B8-8982-1ACCC760B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Structured Query Language</a:t>
            </a:r>
          </a:p>
          <a:p>
            <a:pPr marL="0" indent="0">
              <a:buNone/>
            </a:pPr>
            <a:r>
              <a:rPr lang="en-US" dirty="0"/>
              <a:t>Query types:</a:t>
            </a:r>
          </a:p>
          <a:p>
            <a:r>
              <a:rPr lang="en-US" dirty="0"/>
              <a:t>Data Definition Language (DDL)</a:t>
            </a:r>
          </a:p>
          <a:p>
            <a:r>
              <a:rPr lang="en-US" dirty="0"/>
              <a:t>Data Manipulation Language(DML)</a:t>
            </a:r>
          </a:p>
          <a:p>
            <a:r>
              <a:rPr lang="en-US" dirty="0"/>
              <a:t>Data Query Language(DQL)</a:t>
            </a:r>
          </a:p>
          <a:p>
            <a:r>
              <a:rPr lang="en-US" dirty="0"/>
              <a:t>Data Control Language (DCL)</a:t>
            </a:r>
          </a:p>
        </p:txBody>
      </p:sp>
    </p:spTree>
    <p:extLst>
      <p:ext uri="{BB962C8B-B14F-4D97-AF65-F5344CB8AC3E}">
        <p14:creationId xmlns:p14="http://schemas.microsoft.com/office/powerpoint/2010/main" val="116121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48BC-4D9C-4066-A159-C22755F7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Relational</a:t>
            </a:r>
            <a:r>
              <a:rPr lang="es-ES_tradnl" dirty="0"/>
              <a:t> </a:t>
            </a:r>
            <a:r>
              <a:rPr lang="es-ES_tradnl" dirty="0" err="1"/>
              <a:t>Databases</a:t>
            </a:r>
            <a:r>
              <a:rPr lang="es-ES_tradnl" dirty="0"/>
              <a:t>. SQL </a:t>
            </a:r>
            <a:r>
              <a:rPr lang="es-ES_tradnl" dirty="0" err="1"/>
              <a:t>Extensions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4866-EC68-45FB-ABA9-2FB9864D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SQL Server: Transact-SQL (T-SQL)</a:t>
            </a:r>
          </a:p>
          <a:p>
            <a:r>
              <a:rPr lang="en-US" dirty="0"/>
              <a:t>Oracle PL-SQL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151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5F54-5502-4C02-8C1D-E4A78DBF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 Vs Object Model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94CEA07-7CD9-46CB-AD2B-F84B32144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048" y="2218826"/>
            <a:ext cx="3371429" cy="26476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EC48D6-AE32-464E-BF91-B16AB1492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284" y="3429000"/>
            <a:ext cx="7442524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867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91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Franklin Gothic Book</vt:lpstr>
      <vt:lpstr>Franklin Gothic Demi</vt:lpstr>
      <vt:lpstr>Wingdings 2</vt:lpstr>
      <vt:lpstr>DividendVTI</vt:lpstr>
      <vt:lpstr>Databases Overview, part I (day 3)</vt:lpstr>
      <vt:lpstr>Database types</vt:lpstr>
      <vt:lpstr>Relational Databases. SQL</vt:lpstr>
      <vt:lpstr>Relational Databases. SQL Extensions</vt:lpstr>
      <vt:lpstr>Relational Model Vs Object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2022-04-07T19:03:42Z</dcterms:created>
  <dcterms:modified xsi:type="dcterms:W3CDTF">2022-04-11T19:11:52Z</dcterms:modified>
</cp:coreProperties>
</file>