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5" r:id="rId3"/>
    <p:sldId id="26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Databases Overview, part II (</a:t>
            </a:r>
            <a:r>
              <a:rPr lang="en-US"/>
              <a:t>day 5)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5F54-5502-4C02-8C1D-E4A78DBF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JDBC. A Java API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Database</a:t>
            </a:r>
            <a:r>
              <a:rPr lang="es-ES_tradnl" dirty="0"/>
              <a:t> </a:t>
            </a:r>
            <a:r>
              <a:rPr lang="es-ES_tradnl" dirty="0" err="1"/>
              <a:t>Connectivity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EC64-03A0-4503-9B4F-DBA7DEE1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7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DDBB-9ED1-427D-9495-11F7DF08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54CA-F9B3-4E33-99F7-BF74FDC3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5613"/>
            <a:ext cx="11029615" cy="44540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1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7347-B632-4ABD-83EE-A1BDEC3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917C-DF77-4E0C-A199-D0DF71CD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89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Franklin Gothic Book</vt:lpstr>
      <vt:lpstr>Franklin Gothic Demi</vt:lpstr>
      <vt:lpstr>Wingdings 2</vt:lpstr>
      <vt:lpstr>DividendVTI</vt:lpstr>
      <vt:lpstr>Databases Overview, part II (day 5)</vt:lpstr>
      <vt:lpstr>JDBC. A Java API for Database Connectivity</vt:lpstr>
      <vt:lpstr>ORM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2022-04-13T11:59:17Z</dcterms:modified>
</cp:coreProperties>
</file>