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2" r:id="rId1"/>
  </p:sldMasterIdLst>
  <p:sldIdLst>
    <p:sldId id="257" r:id="rId2"/>
    <p:sldId id="265" r:id="rId3"/>
    <p:sldId id="266" r:id="rId4"/>
    <p:sldId id="267" r:id="rId5"/>
    <p:sldId id="271" r:id="rId6"/>
    <p:sldId id="268" r:id="rId7"/>
    <p:sldId id="269" r:id="rId8"/>
    <p:sldId id="272" r:id="rId9"/>
    <p:sldId id="270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3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projects/spring-boot" TargetMode="External"/><Relationship Id="rId2" Type="http://schemas.openxmlformats.org/officeDocument/2006/relationships/hyperlink" Target="https://www.h2database.com/html/main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Databases Overview, Practice (day 4)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PROG102 – Marvin </a:t>
            </a:r>
            <a:r>
              <a:rPr lang="en-US" dirty="0" err="1"/>
              <a:t>taboada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17347-B632-4ABD-83EE-A1BDEC38A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C917C-DF77-4E0C-A199-D0DF71CD1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https://www.h2database.com/html/main.html</a:t>
            </a:r>
            <a:endParaRPr lang="en-US" dirty="0"/>
          </a:p>
          <a:p>
            <a:r>
              <a:rPr lang="en-US" dirty="0">
                <a:hlinkClick r:id="rId3"/>
              </a:rPr>
              <a:t>https://spring.io/projects/spring-boot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089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A5F54-5502-4C02-8C1D-E4A78DBFE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H2. A Java SQL </a:t>
            </a:r>
            <a:r>
              <a:rPr lang="es-ES_tradnl" dirty="0" err="1"/>
              <a:t>Database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BEC64-03A0-4503-9B4F-DBA7DEE11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fast, open source, JDBC API</a:t>
            </a:r>
          </a:p>
          <a:p>
            <a:r>
              <a:rPr lang="en-US" dirty="0"/>
              <a:t>Embedded and server modes; in-memory databases</a:t>
            </a:r>
          </a:p>
          <a:p>
            <a:r>
              <a:rPr lang="en-US" dirty="0"/>
              <a:t>Browser based Console application</a:t>
            </a:r>
          </a:p>
          <a:p>
            <a:r>
              <a:rPr lang="en-US" dirty="0"/>
              <a:t>Small footprint: around 2.5 MB jar file size</a:t>
            </a:r>
          </a:p>
        </p:txBody>
      </p:sp>
    </p:spTree>
    <p:extLst>
      <p:ext uri="{BB962C8B-B14F-4D97-AF65-F5344CB8AC3E}">
        <p14:creationId xmlns:p14="http://schemas.microsoft.com/office/powerpoint/2010/main" val="4285973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9DDBB-9ED1-427D-9495-11F7DF08F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Spring </a:t>
            </a:r>
            <a:r>
              <a:rPr lang="es-ES_tradnl" dirty="0" err="1"/>
              <a:t>Boot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354CA-F9B3-4E33-99F7-BF74FDC38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15613"/>
            <a:ext cx="11029615" cy="4454013"/>
          </a:xfrm>
        </p:spPr>
        <p:txBody>
          <a:bodyPr>
            <a:normAutofit/>
          </a:bodyPr>
          <a:lstStyle/>
          <a:p>
            <a:r>
              <a:rPr lang="en-US" dirty="0"/>
              <a:t>Makes it easy to create runnable stand-alone, production-grade Spring based Applications.</a:t>
            </a:r>
          </a:p>
          <a:p>
            <a:r>
              <a:rPr lang="en-US" dirty="0"/>
              <a:t>An opinionated view of the Spring platform and third-party libraries so you can get started with minimum fuss. Most Spring Boot applications need minimal Spring configuration.</a:t>
            </a:r>
          </a:p>
        </p:txBody>
      </p:sp>
    </p:spTree>
    <p:extLst>
      <p:ext uri="{BB962C8B-B14F-4D97-AF65-F5344CB8AC3E}">
        <p14:creationId xmlns:p14="http://schemas.microsoft.com/office/powerpoint/2010/main" val="1217316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1DFAB-0FFA-43AD-B3B6-695C0CD2D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dirty="0" err="1"/>
              <a:t>Initializr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F8CB98-BC10-482F-B289-D3E975747D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302" y="1890877"/>
            <a:ext cx="6932123" cy="4686092"/>
          </a:xfrm>
        </p:spPr>
      </p:pic>
    </p:spTree>
    <p:extLst>
      <p:ext uri="{BB962C8B-B14F-4D97-AF65-F5344CB8AC3E}">
        <p14:creationId xmlns:p14="http://schemas.microsoft.com/office/powerpoint/2010/main" val="3237791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F12A8-3406-433D-AFA3-9FE32BBE9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Visual Studio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78ACC-9869-440F-B599-DB3DF614A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extensions:</a:t>
            </a:r>
          </a:p>
          <a:p>
            <a:pPr lvl="1"/>
            <a:r>
              <a:rPr lang="en-US" dirty="0"/>
              <a:t>Extension Pack for Java</a:t>
            </a:r>
          </a:p>
          <a:p>
            <a:pPr lvl="1"/>
            <a:r>
              <a:rPr lang="en-US" dirty="0"/>
              <a:t>Thunder Client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008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B12E1-7172-4209-A002-AF86ACFC4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813D9-D556-4A15-949F-5EDC153DE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/>
              <a:t>src/main/resources/</a:t>
            </a:r>
            <a:r>
              <a:rPr lang="en-US" dirty="0" err="1"/>
              <a:t>application.properties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#</a:t>
            </a:r>
            <a:r>
              <a:rPr lang="en-US" dirty="0" err="1">
                <a:solidFill>
                  <a:srgbClr val="00B050"/>
                </a:solidFill>
              </a:rPr>
              <a:t>Datasource</a:t>
            </a:r>
            <a:r>
              <a:rPr lang="en-US" dirty="0">
                <a:solidFill>
                  <a:srgbClr val="00B050"/>
                </a:solidFill>
              </a:rPr>
              <a:t> Configuration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spring.datasource.url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/>
              <a:t>jdbc:h2:mem:jdbcpocdb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spring.datasource.driverClassName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/>
              <a:t>org.h2.Driver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spring.datasource.username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 err="1"/>
              <a:t>sa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spring.datasource.password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/>
              <a:t>passwd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#JPA Configuration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spring.jpa.database</a:t>
            </a:r>
            <a:r>
              <a:rPr lang="en-US" dirty="0">
                <a:solidFill>
                  <a:srgbClr val="0070C0"/>
                </a:solidFill>
              </a:rPr>
              <a:t>-platform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/>
              <a:t>org.hibernate.dialect.H2Dialect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spring.jpa.hibernate.ddl</a:t>
            </a:r>
            <a:r>
              <a:rPr lang="en-US" dirty="0">
                <a:solidFill>
                  <a:srgbClr val="0070C0"/>
                </a:solidFill>
              </a:rPr>
              <a:t>-auto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/>
              <a:t>update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#H2 Configuration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spring.h2.console.enabled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/>
              <a:t>true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spring.h2.console.path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/>
              <a:t>/h2-console</a:t>
            </a:r>
          </a:p>
        </p:txBody>
      </p:sp>
    </p:spTree>
    <p:extLst>
      <p:ext uri="{BB962C8B-B14F-4D97-AF65-F5344CB8AC3E}">
        <p14:creationId xmlns:p14="http://schemas.microsoft.com/office/powerpoint/2010/main" val="1493796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91AE3-F704-4292-8244-4A7754A99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Application, Browse the H2 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4B59A-2288-434D-8C22-2B2131E08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and run the application</a:t>
            </a:r>
          </a:p>
          <a:p>
            <a:pPr marL="0" indent="0">
              <a:buNone/>
            </a:pPr>
            <a:r>
              <a:rPr lang="en-US" dirty="0"/>
              <a:t>$ ./</a:t>
            </a:r>
            <a:r>
              <a:rPr lang="en-US" dirty="0" err="1"/>
              <a:t>gradlew</a:t>
            </a:r>
            <a:r>
              <a:rPr lang="en-US" dirty="0"/>
              <a:t> </a:t>
            </a:r>
            <a:r>
              <a:rPr lang="en-US" dirty="0" err="1"/>
              <a:t>bootRun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Browse the H2 Web Console</a:t>
            </a:r>
          </a:p>
          <a:p>
            <a:pPr marL="0" indent="0">
              <a:buNone/>
            </a:pPr>
            <a:r>
              <a:rPr lang="en-US" dirty="0"/>
              <a:t>http://localhost:8080/h2-console</a:t>
            </a:r>
          </a:p>
        </p:txBody>
      </p:sp>
    </p:spTree>
    <p:extLst>
      <p:ext uri="{BB962C8B-B14F-4D97-AF65-F5344CB8AC3E}">
        <p14:creationId xmlns:p14="http://schemas.microsoft.com/office/powerpoint/2010/main" val="68797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4005E-0F13-4300-9C61-05B13DD7E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H2 Console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7DC51F-33E4-42C5-AC29-0FD6CD383A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555" y="1979802"/>
            <a:ext cx="5083983" cy="4538443"/>
          </a:xfrm>
        </p:spPr>
      </p:pic>
    </p:spTree>
    <p:extLst>
      <p:ext uri="{BB962C8B-B14F-4D97-AF65-F5344CB8AC3E}">
        <p14:creationId xmlns:p14="http://schemas.microsoft.com/office/powerpoint/2010/main" val="3630299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055F5-507F-41BF-895A-D7DF69925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H2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E5FA8-EF39-4B60-B74C-5BEFE5F8C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 table “Student“ with attributes: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id:integer</a:t>
            </a:r>
            <a:endParaRPr lang="en-US" dirty="0"/>
          </a:p>
          <a:p>
            <a:pPr lvl="1"/>
            <a:r>
              <a:rPr lang="en-US" dirty="0" err="1"/>
              <a:t>first_name</a:t>
            </a:r>
            <a:r>
              <a:rPr lang="en-US" dirty="0"/>
              <a:t>: varchar(100)</a:t>
            </a:r>
          </a:p>
          <a:p>
            <a:pPr lvl="1"/>
            <a:r>
              <a:rPr lang="en-US" dirty="0" err="1"/>
              <a:t>last_name</a:t>
            </a:r>
            <a:r>
              <a:rPr lang="en-US" dirty="0"/>
              <a:t>: varchar(100)</a:t>
            </a:r>
          </a:p>
          <a:p>
            <a:pPr lvl="1"/>
            <a:r>
              <a:rPr lang="en-US" dirty="0"/>
              <a:t>age: integer</a:t>
            </a:r>
          </a:p>
          <a:p>
            <a:r>
              <a:rPr lang="en-US" dirty="0"/>
              <a:t>Insert 3 student records</a:t>
            </a:r>
          </a:p>
          <a:p>
            <a:r>
              <a:rPr lang="en-US" dirty="0"/>
              <a:t>Select 2 students records based on age</a:t>
            </a:r>
          </a:p>
          <a:p>
            <a:r>
              <a:rPr lang="en-US" dirty="0"/>
              <a:t>Delete a student by id</a:t>
            </a:r>
          </a:p>
          <a:p>
            <a:r>
              <a:rPr lang="en-US" dirty="0"/>
              <a:t>Select all remaining students</a:t>
            </a:r>
          </a:p>
          <a:p>
            <a:r>
              <a:rPr lang="en-US" dirty="0"/>
              <a:t>Send all queries by email for review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75992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UR.pptx" id="{C8B94E25-33BD-45D5-BF09-DFDE6F66F827}" vid="{3906A810-667D-48F7-952C-A904CEA9ED6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318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Franklin Gothic Book</vt:lpstr>
      <vt:lpstr>Franklin Gothic Demi</vt:lpstr>
      <vt:lpstr>Wingdings 2</vt:lpstr>
      <vt:lpstr>DividendVTI</vt:lpstr>
      <vt:lpstr>Databases Overview, Practice (day 4)</vt:lpstr>
      <vt:lpstr>H2. A Java SQL Database</vt:lpstr>
      <vt:lpstr>Spring Boot</vt:lpstr>
      <vt:lpstr>Spring Initializr</vt:lpstr>
      <vt:lpstr>Setup Visual Studio Code</vt:lpstr>
      <vt:lpstr>Application Properties</vt:lpstr>
      <vt:lpstr>Run the Application, Browse the H2 Console</vt:lpstr>
      <vt:lpstr>H2 Console</vt:lpstr>
      <vt:lpstr>H2 Practice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2022-04-07T19:03:42Z</dcterms:created>
  <dcterms:modified xsi:type="dcterms:W3CDTF">2022-04-13T14:23:21Z</dcterms:modified>
</cp:coreProperties>
</file>