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HTTP Overview (day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5089-C59F-4501-9C5E-8EB93A1E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8D19-BB78-4419-B0D0-247523C2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84-3D37-4B2A-8CA5-718080C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HTTP </a:t>
            </a:r>
            <a:r>
              <a:rPr lang="es-ES_tradnl" dirty="0" err="1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146-6DDE-4080-96D0-F357FB25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HTTP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protocol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fetching</a:t>
            </a:r>
            <a:r>
              <a:rPr lang="es-ES_tradnl" dirty="0"/>
              <a:t> </a:t>
            </a:r>
            <a:r>
              <a:rPr lang="es-ES_tradnl" dirty="0" err="1"/>
              <a:t>resources</a:t>
            </a:r>
            <a:r>
              <a:rPr lang="es-ES_tradnl" dirty="0"/>
              <a:t> (HTML </a:t>
            </a:r>
            <a:r>
              <a:rPr lang="es-ES_tradnl" dirty="0" err="1"/>
              <a:t>pages</a:t>
            </a:r>
            <a:r>
              <a:rPr lang="es-ES_tradnl" dirty="0"/>
              <a:t>, CSS files, JS files, </a:t>
            </a:r>
            <a:r>
              <a:rPr lang="es-ES_tradnl" dirty="0" err="1"/>
              <a:t>images</a:t>
            </a:r>
            <a:r>
              <a:rPr lang="es-ES_tradnl" dirty="0"/>
              <a:t>, video, </a:t>
            </a:r>
            <a:r>
              <a:rPr lang="es-ES_tradnl" dirty="0" err="1"/>
              <a:t>etc</a:t>
            </a:r>
            <a:r>
              <a:rPr lang="es-ES_tradnl" dirty="0"/>
              <a:t>).</a:t>
            </a:r>
          </a:p>
          <a:p>
            <a:r>
              <a:rPr lang="es-ES_tradnl" dirty="0"/>
              <a:t>HTML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markup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r>
              <a:rPr lang="es-ES_tradnl" dirty="0"/>
              <a:t>. </a:t>
            </a:r>
            <a:r>
              <a:rPr lang="es-ES_tradnl" dirty="0" err="1"/>
              <a:t>Structures</a:t>
            </a:r>
            <a:r>
              <a:rPr lang="es-ES_tradnl" dirty="0"/>
              <a:t> web </a:t>
            </a:r>
            <a:r>
              <a:rPr lang="es-ES_tradnl" dirty="0" err="1"/>
              <a:t>content</a:t>
            </a:r>
            <a:r>
              <a:rPr lang="es-ES_tradnl" dirty="0"/>
              <a:t> and </a:t>
            </a:r>
            <a:r>
              <a:rPr lang="es-ES_tradnl" dirty="0" err="1"/>
              <a:t>associated</a:t>
            </a:r>
            <a:r>
              <a:rPr lang="es-ES_tradnl" dirty="0"/>
              <a:t> media.</a:t>
            </a:r>
          </a:p>
          <a:p>
            <a:r>
              <a:rPr lang="en-US" dirty="0"/>
              <a:t>HTTP is an application layer client-server protocol.</a:t>
            </a:r>
          </a:p>
          <a:p>
            <a:r>
              <a:rPr lang="en-US" dirty="0"/>
              <a:t>HTTP relies on transport layer protocols (TLS, TCP, IP) and services like DNS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HTTP </a:t>
            </a:r>
            <a:r>
              <a:rPr lang="es-ES_tradnl" dirty="0" err="1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(user-agent)</a:t>
            </a:r>
          </a:p>
          <a:p>
            <a:r>
              <a:rPr lang="en-US" dirty="0"/>
              <a:t>Web Server</a:t>
            </a:r>
          </a:p>
          <a:p>
            <a:r>
              <a:rPr lang="en-US" dirty="0"/>
              <a:t>Proxies (caching, filtering, load balancing,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1D95-329D-44F8-BD11-AEC7FF59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HTTP Basic </a:t>
            </a:r>
            <a:r>
              <a:rPr lang="es-ES_tradnl" dirty="0" err="1"/>
              <a:t>Aspects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639F-3CC5-42C7-B166-375B5D2D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</a:t>
            </a:r>
          </a:p>
          <a:p>
            <a:r>
              <a:rPr lang="en-US" dirty="0"/>
              <a:t>Extensible (Headers)</a:t>
            </a:r>
          </a:p>
          <a:p>
            <a:r>
              <a:rPr lang="en-US" dirty="0"/>
              <a:t>Stateless (not </a:t>
            </a:r>
            <a:r>
              <a:rPr lang="en-US" dirty="0" err="1"/>
              <a:t>sessionless</a:t>
            </a:r>
            <a:r>
              <a:rPr lang="en-US" dirty="0"/>
              <a:t>)</a:t>
            </a:r>
          </a:p>
          <a:p>
            <a:r>
              <a:rPr lang="en-US" dirty="0"/>
              <a:t>Connection behavior depends on HTTP version (HTTP/1.0, HTTP/1.1, HTTP/2)</a:t>
            </a:r>
          </a:p>
        </p:txBody>
      </p:sp>
    </p:spTree>
    <p:extLst>
      <p:ext uri="{BB962C8B-B14F-4D97-AF65-F5344CB8AC3E}">
        <p14:creationId xmlns:p14="http://schemas.microsoft.com/office/powerpoint/2010/main" val="14613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EB4E-01CF-4892-84F1-A786679E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HTTP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AB8F-C7EB-458C-930F-F42BD3F8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a TCP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Send an </a:t>
            </a:r>
            <a:r>
              <a:rPr lang="en-US" b="1" dirty="0"/>
              <a:t>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/>
              <a:t>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 or reuse the connection (depends on HTTP version)</a:t>
            </a:r>
          </a:p>
        </p:txBody>
      </p:sp>
    </p:spTree>
    <p:extLst>
      <p:ext uri="{BB962C8B-B14F-4D97-AF65-F5344CB8AC3E}">
        <p14:creationId xmlns:p14="http://schemas.microsoft.com/office/powerpoint/2010/main" val="414638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D329-0516-497F-A2FA-182CCBC7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Sample</a:t>
            </a:r>
            <a:r>
              <a:rPr lang="es-ES_tradnl" dirty="0"/>
              <a:t> HTTP </a:t>
            </a:r>
            <a:r>
              <a:rPr lang="es-ES_tradnl" dirty="0" err="1"/>
              <a:t>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37A0-D266-4436-BB90-166B0A6F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 /search/</a:t>
            </a:r>
            <a:r>
              <a:rPr lang="en-US" dirty="0" err="1"/>
              <a:t>code?q</a:t>
            </a:r>
            <a:r>
              <a:rPr lang="en-US" dirty="0"/>
              <a:t>=Pokemon+in:file+language:java+repo:fjprog101/AT15 </a:t>
            </a:r>
            <a:r>
              <a:rPr lang="en-US" dirty="0">
                <a:solidFill>
                  <a:srgbClr val="FF0000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User-Agent</a:t>
            </a:r>
            <a:r>
              <a:rPr lang="en-US" dirty="0"/>
              <a:t>: </a:t>
            </a:r>
            <a:r>
              <a:rPr lang="en-US" dirty="0" err="1"/>
              <a:t>PostmanRuntime</a:t>
            </a:r>
            <a:r>
              <a:rPr lang="en-US" dirty="0"/>
              <a:t>/7.29.0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Accept</a:t>
            </a:r>
            <a:r>
              <a:rPr lang="en-US" dirty="0"/>
              <a:t>: */*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Postman-Token</a:t>
            </a:r>
            <a:r>
              <a:rPr lang="en-US" dirty="0"/>
              <a:t>: f3357a36-e0de-4869-9edd-25b98576c203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Host</a:t>
            </a:r>
            <a:r>
              <a:rPr lang="en-US" dirty="0"/>
              <a:t>: api.github.com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Accept-Encoding</a:t>
            </a:r>
            <a:r>
              <a:rPr lang="en-US" dirty="0"/>
              <a:t>: </a:t>
            </a:r>
            <a:r>
              <a:rPr lang="en-US" dirty="0" err="1"/>
              <a:t>gzip</a:t>
            </a:r>
            <a:r>
              <a:rPr lang="en-US" dirty="0"/>
              <a:t>, deflate, </a:t>
            </a:r>
            <a:r>
              <a:rPr lang="en-US" dirty="0" err="1"/>
              <a:t>br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Connection</a:t>
            </a:r>
            <a:r>
              <a:rPr lang="en-US" dirty="0"/>
              <a:t>: keep-alive</a:t>
            </a:r>
          </a:p>
        </p:txBody>
      </p:sp>
    </p:spTree>
    <p:extLst>
      <p:ext uri="{BB962C8B-B14F-4D97-AF65-F5344CB8AC3E}">
        <p14:creationId xmlns:p14="http://schemas.microsoft.com/office/powerpoint/2010/main" val="116968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48C0-F1DF-496A-804F-1B9C0029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Sample</a:t>
            </a:r>
            <a:r>
              <a:rPr lang="es-ES_tradnl" dirty="0"/>
              <a:t> HTTP 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262-D905-4462-A2F4-9850F94D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706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HTTP/1.1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200</a:t>
            </a:r>
            <a:r>
              <a:rPr lang="en-US" dirty="0">
                <a:solidFill>
                  <a:srgbClr val="00B050"/>
                </a:solidFill>
              </a:rPr>
              <a:t> OK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Server</a:t>
            </a:r>
            <a:r>
              <a:rPr lang="en-US" dirty="0"/>
              <a:t>: GitHub.com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Date</a:t>
            </a:r>
            <a:r>
              <a:rPr lang="en-US" dirty="0"/>
              <a:t>: Fri, 08 Apr 2022 05:08:10 GMT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Content-Type</a:t>
            </a:r>
            <a:r>
              <a:rPr lang="en-US" dirty="0"/>
              <a:t>: application/json; charset=utf-8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Cache-Control</a:t>
            </a:r>
            <a:r>
              <a:rPr lang="en-US" dirty="0"/>
              <a:t>: no-cache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Vary</a:t>
            </a:r>
            <a:r>
              <a:rPr lang="en-US" dirty="0"/>
              <a:t>: Accept, Accept-Encoding, Accept, X-Requested-With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X-GitHub-Media-Type</a:t>
            </a:r>
            <a:r>
              <a:rPr lang="en-US" dirty="0"/>
              <a:t>: github.v3; format=json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Content-Encoding</a:t>
            </a:r>
            <a:r>
              <a:rPr lang="en-US" dirty="0"/>
              <a:t>: </a:t>
            </a:r>
            <a:r>
              <a:rPr lang="en-US" dirty="0" err="1"/>
              <a:t>gzip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Accept-Ranges</a:t>
            </a:r>
            <a:r>
              <a:rPr lang="en-US" dirty="0"/>
              <a:t>: bytes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Transfer-Encoding</a:t>
            </a:r>
            <a:r>
              <a:rPr lang="en-US" dirty="0"/>
              <a:t>: chunked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X-GitHub-Request-Id</a:t>
            </a:r>
            <a:r>
              <a:rPr lang="en-US" dirty="0"/>
              <a:t>: 0544:7336:2BB019:690699:624FC33A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{"total_count":90,"incomplete_results":false,"items":[{"name":"TrainerTest.java","path":"</a:t>
            </a:r>
            <a:r>
              <a:rPr lang="en-US" dirty="0" err="1"/>
              <a:t>src</a:t>
            </a:r>
            <a:r>
              <a:rPr lang="en-US" dirty="0"/>
              <a:t>/test/java/org/</a:t>
            </a:r>
            <a:r>
              <a:rPr lang="en-US" dirty="0" err="1"/>
              <a:t>fundacionjala</a:t>
            </a:r>
            <a:r>
              <a:rPr lang="en-US" dirty="0"/>
              <a:t>/at15/</a:t>
            </a:r>
            <a:r>
              <a:rPr lang="en-US" dirty="0" err="1"/>
              <a:t>pokemon</a:t>
            </a:r>
            <a:r>
              <a:rPr lang="en-US" dirty="0"/>
              <a:t>/TrainerTest.java","sha":"1778c2907a7424aebc9624b88b671571e92ac65e","url</a:t>
            </a:r>
          </a:p>
        </p:txBody>
      </p:sp>
    </p:spTree>
    <p:extLst>
      <p:ext uri="{BB962C8B-B14F-4D97-AF65-F5344CB8AC3E}">
        <p14:creationId xmlns:p14="http://schemas.microsoft.com/office/powerpoint/2010/main" val="149499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A3AA-F403-4455-A576-95A5E5F9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F74B-CE78-4B4D-9D8A-6F33FC8B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9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7347-B632-4ABD-83EE-A1BDEC3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917C-DF77-4E0C-A199-D0DF71C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 </a:t>
            </a:r>
            <a:r>
              <a:rPr lang="en-US" dirty="0">
                <a:hlinkClick r:id="rId2"/>
              </a:rPr>
              <a:t>https://developer.mozilla.org/en-US/docs/Web/HTTP/Overview</a:t>
            </a:r>
            <a:endParaRPr lang="en-US" dirty="0"/>
          </a:p>
          <a:p>
            <a:r>
              <a:rPr lang="en-US" dirty="0"/>
              <a:t>HTML: </a:t>
            </a:r>
            <a:r>
              <a:rPr lang="en-US" dirty="0">
                <a:hlinkClick r:id="rId3"/>
              </a:rPr>
              <a:t>https://developer.mozilla.org/en-US/docs/Web/HTML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89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358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HTTP Overview (day 2)</vt:lpstr>
      <vt:lpstr>HTTP Concepts</vt:lpstr>
      <vt:lpstr>HTTP Components</vt:lpstr>
      <vt:lpstr>HTTP Basic Aspects</vt:lpstr>
      <vt:lpstr>HTTP Flow</vt:lpstr>
      <vt:lpstr>Sample HTTP Request</vt:lpstr>
      <vt:lpstr>Sample HTTP RESPONSE</vt:lpstr>
      <vt:lpstr>Practice with POSTMAN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2022-04-08T05:22:00Z</dcterms:modified>
</cp:coreProperties>
</file>