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9" r:id="rId3"/>
    <p:sldId id="261" r:id="rId4"/>
    <p:sldId id="266" r:id="rId5"/>
    <p:sldId id="267" r:id="rId6"/>
    <p:sldId id="268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esign_Patter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DESIGN PATTERNS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PROG102 – Marvin </a:t>
            </a:r>
            <a:r>
              <a:rPr lang="en-US" dirty="0" err="1"/>
              <a:t>taboada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0184-3D37-4B2A-8CA5-718080CA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Design Pattern?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D146-6DDE-4080-96D0-F357FB25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A general reusable solution to a commonly occurring problem in software design. It is a template for how to solve a problem that can be used in many different situations.</a:t>
            </a:r>
          </a:p>
        </p:txBody>
      </p:sp>
    </p:spTree>
    <p:extLst>
      <p:ext uri="{BB962C8B-B14F-4D97-AF65-F5344CB8AC3E}">
        <p14:creationId xmlns:p14="http://schemas.microsoft.com/office/powerpoint/2010/main" val="118471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8F75-DCA1-4B34-8593-5F3C29C4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 </a:t>
            </a:r>
            <a:r>
              <a:rPr lang="es-ES_tradnl" dirty="0" err="1"/>
              <a:t>Categories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5D24-B808-44B8-8982-1ACCC760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Creational Patterns</a:t>
            </a:r>
          </a:p>
          <a:p>
            <a:r>
              <a:rPr lang="en-US" dirty="0"/>
              <a:t>Structural Patterns</a:t>
            </a:r>
          </a:p>
          <a:p>
            <a:r>
              <a:rPr lang="en-US" dirty="0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116121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8F75-DCA1-4B34-8593-5F3C29C4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. </a:t>
            </a:r>
            <a:r>
              <a:rPr lang="es-ES_tradnl" dirty="0" err="1"/>
              <a:t>Creational</a:t>
            </a:r>
            <a:r>
              <a:rPr lang="es-ES_tradnl" dirty="0"/>
              <a:t> </a:t>
            </a:r>
            <a:r>
              <a:rPr lang="es-ES_tradnl" dirty="0" err="1"/>
              <a:t>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5D24-B808-44B8-8982-1ACCC760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Factory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Factory Method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130580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8F75-DCA1-4B34-8593-5F3C29C4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. </a:t>
            </a:r>
            <a:r>
              <a:rPr lang="en-US" dirty="0"/>
              <a:t>Structural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5D24-B808-44B8-8982-1ACCC760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Adapter</a:t>
            </a:r>
          </a:p>
          <a:p>
            <a:r>
              <a:rPr lang="en-US" dirty="0"/>
              <a:t>Bridge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Facade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336815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8F75-DCA1-4B34-8593-5F3C29C4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. </a:t>
            </a:r>
            <a:r>
              <a:rPr lang="en-US" dirty="0"/>
              <a:t>Behavioral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5D24-B808-44B8-8982-1ACCC760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5"/>
            <a:ext cx="11029615" cy="4844221"/>
          </a:xfrm>
        </p:spPr>
        <p:txBody>
          <a:bodyPr>
            <a:normAutofit/>
          </a:bodyPr>
          <a:lstStyle/>
          <a:p>
            <a:r>
              <a:rPr lang="en-US" dirty="0"/>
              <a:t>Chain of Responsibility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Interpreter</a:t>
            </a:r>
          </a:p>
          <a:p>
            <a:r>
              <a:rPr lang="en-US" dirty="0"/>
              <a:t>Iterator</a:t>
            </a:r>
          </a:p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Observer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Template Method</a:t>
            </a:r>
          </a:p>
          <a:p>
            <a:r>
              <a:rPr lang="en-US" dirty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44872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Patterns</a:t>
            </a:r>
            <a:r>
              <a:rPr lang="es-ES_tradnl" dirty="0"/>
              <a:t>, </a:t>
            </a:r>
            <a:r>
              <a:rPr lang="es-ES_tradnl" dirty="0" err="1"/>
              <a:t>Descriptive</a:t>
            </a:r>
            <a:r>
              <a:rPr lang="es-ES_tradnl" dirty="0"/>
              <a:t> </a:t>
            </a:r>
            <a:r>
              <a:rPr lang="es-ES_tradnl" dirty="0" err="1"/>
              <a:t>Sheet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(Design Pattern) &lt;Name&gt;</a:t>
            </a:r>
          </a:p>
          <a:p>
            <a:r>
              <a:rPr lang="en-US" dirty="0"/>
              <a:t>Description of the problem, objective.</a:t>
            </a:r>
          </a:p>
          <a:p>
            <a:r>
              <a:rPr lang="en-US" dirty="0"/>
              <a:t>Participants.</a:t>
            </a:r>
          </a:p>
          <a:p>
            <a:r>
              <a:rPr lang="en-US" dirty="0"/>
              <a:t>Example code.</a:t>
            </a:r>
          </a:p>
        </p:txBody>
      </p:sp>
    </p:spTree>
    <p:extLst>
      <p:ext uri="{BB962C8B-B14F-4D97-AF65-F5344CB8AC3E}">
        <p14:creationId xmlns:p14="http://schemas.microsoft.com/office/powerpoint/2010/main" val="33151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https://en.wikipedia.org/wiki/Design_Patterns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062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136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Franklin Gothic Book</vt:lpstr>
      <vt:lpstr>Franklin Gothic Demi</vt:lpstr>
      <vt:lpstr>Wingdings 2</vt:lpstr>
      <vt:lpstr>DividendVTI</vt:lpstr>
      <vt:lpstr>DESIGN PATTERNS Overview</vt:lpstr>
      <vt:lpstr>What is a Design Pattern?</vt:lpstr>
      <vt:lpstr>Design Pattern Categories</vt:lpstr>
      <vt:lpstr>Design Pattern. Creational Patterns</vt:lpstr>
      <vt:lpstr>Design Pattern. Structural Patterns</vt:lpstr>
      <vt:lpstr>Design Pattern. Behavioral Patterns</vt:lpstr>
      <vt:lpstr>Design Patterns, Descriptive Sheet Template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2022-04-07T19:03:42Z</dcterms:created>
  <dcterms:modified xsi:type="dcterms:W3CDTF">2022-05-09T08:52:25Z</dcterms:modified>
</cp:coreProperties>
</file>