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framework.guru/gang-of-four-design-patterns/prototype-pattern/" TargetMode="External"/><Relationship Id="rId2" Type="http://schemas.openxmlformats.org/officeDocument/2006/relationships/hyperlink" Target="https://en.wikipedia.org/wiki/Prototype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ava-deep-copy" TargetMode="External"/><Relationship Id="rId4" Type="http://schemas.openxmlformats.org/officeDocument/2006/relationships/hyperlink" Target="https://www.baeldung.com/java-pattern-proto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Prototype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Do not create new objects for each client requesting an object. Instead, create a single object, called a prototype, and make copies of it for each client requesting the object.</a:t>
            </a:r>
          </a:p>
          <a:p>
            <a:pPr lvl="1"/>
            <a:r>
              <a:rPr lang="en-US" dirty="0"/>
              <a:t>In Java, this is achieved through object cloning.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Prototype (interface)</a:t>
            </a:r>
          </a:p>
          <a:p>
            <a:pPr lvl="1"/>
            <a:r>
              <a:rPr lang="en-US" dirty="0"/>
              <a:t>Concrete Prototype(s)</a:t>
            </a:r>
          </a:p>
          <a:p>
            <a:pPr lvl="1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Prototype</a:t>
            </a:r>
            <a:r>
              <a:rPr lang="es-ES_tradnl" dirty="0"/>
              <a:t>, </a:t>
            </a:r>
            <a:r>
              <a:rPr lang="es-ES_tradnl" dirty="0" err="1"/>
              <a:t>Additional</a:t>
            </a:r>
            <a:r>
              <a:rPr lang="es-ES_tradnl" dirty="0"/>
              <a:t> </a:t>
            </a:r>
            <a:r>
              <a:rPr lang="es-ES_tradnl" dirty="0" err="1"/>
              <a:t>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Shallow copy</a:t>
            </a:r>
            <a:r>
              <a:rPr lang="en-US" dirty="0"/>
              <a:t>: If a field value is a primitive type, a shallow copy copies the value of the primitive type. But, if a field value is a reference type, then only the reference is copied, and not the referred object itself.</a:t>
            </a:r>
          </a:p>
          <a:p>
            <a:r>
              <a:rPr lang="en-US" b="1" dirty="0">
                <a:solidFill>
                  <a:srgbClr val="002060"/>
                </a:solidFill>
              </a:rPr>
              <a:t>Deep copy</a:t>
            </a:r>
            <a:r>
              <a:rPr lang="en-US" dirty="0"/>
              <a:t>. </a:t>
            </a:r>
            <a:r>
              <a:rPr lang="en-US"/>
              <a:t>The </a:t>
            </a:r>
            <a:r>
              <a:rPr lang="en-US" dirty="0"/>
              <a:t>original and the copied objects are independent of each other and therefore the objects can update their own fields without worrying about any </a:t>
            </a:r>
            <a:r>
              <a:rPr lang="en-US"/>
              <a:t>referencing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Prototype</a:t>
            </a:r>
            <a:r>
              <a:rPr lang="es-ES_tradnl" dirty="0"/>
              <a:t>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https://en.wikipedia.org/wiki/Prototype_pattern</a:t>
            </a:r>
            <a:endParaRPr lang="en-US" dirty="0"/>
          </a:p>
          <a:p>
            <a:r>
              <a:rPr lang="en-US" dirty="0">
                <a:hlinkClick r:id="rId3"/>
              </a:rPr>
              <a:t>https://springframework.guru/gang-of-four-design-patterns/prototype-pattern/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https://www.baeldung.com/java-pattern-prototype</a:t>
            </a:r>
            <a:endParaRPr lang="en-US" dirty="0"/>
          </a:p>
          <a:p>
            <a:r>
              <a:rPr lang="en-US">
                <a:hlinkClick r:id="rId5"/>
              </a:rPr>
              <a:t>https://www.baeldung.com/java-deep-copy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224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DESIGN PATTERNS, PROTOTYPE</vt:lpstr>
      <vt:lpstr>Design Pattern CategorY</vt:lpstr>
      <vt:lpstr>Design Pattern: Prototype</vt:lpstr>
      <vt:lpstr>Design Pattern: Prototype, Additional Considerations</vt:lpstr>
      <vt:lpstr>Design Pattern: Prototype,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2022-05-10T06:03:13Z</dcterms:modified>
</cp:coreProperties>
</file>