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1" r:id="rId3"/>
    <p:sldId id="263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leton_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DESIGN PATTERNS, Singleton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Creational Patterns</a:t>
            </a:r>
          </a:p>
          <a:p>
            <a:r>
              <a:rPr lang="en-US" dirty="0"/>
              <a:t>Structural Patterns</a:t>
            </a:r>
          </a:p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Singleton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Description of the problem, objective</a:t>
            </a:r>
            <a:r>
              <a:rPr lang="en-US" dirty="0"/>
              <a:t>: A class which can only be instantiated once, and a global point of access to that instance</a:t>
            </a:r>
          </a:p>
          <a:p>
            <a:r>
              <a:rPr lang="en-US" b="1" dirty="0">
                <a:solidFill>
                  <a:srgbClr val="002060"/>
                </a:solidFill>
              </a:rPr>
              <a:t>Participants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Singleton</a:t>
            </a:r>
          </a:p>
          <a:p>
            <a:pPr lvl="1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Singleton</a:t>
            </a:r>
            <a:r>
              <a:rPr lang="es-ES_tradnl" dirty="0"/>
              <a:t>,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&lt;Example code/&gt;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https://en.wikipedia.org/wiki/Singleton_pattern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76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DESIGN PATTERNS, Singleton</vt:lpstr>
      <vt:lpstr>Design Pattern CategorY</vt:lpstr>
      <vt:lpstr>Design Pattern: Singleton</vt:lpstr>
      <vt:lpstr>Design Pattern: Singleton, Example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2022-05-09T09:01:45Z</dcterms:modified>
</cp:coreProperties>
</file>