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1" r:id="rId3"/>
    <p:sldId id="263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framework.guru/gang-of-four-design-patterns/abstract-factory-design-pattern/" TargetMode="External"/><Relationship Id="rId2" Type="http://schemas.openxmlformats.org/officeDocument/2006/relationships/hyperlink" Target="https://www.baeldung.com/java-abstract-factory-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cocli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DESIGN PATTERNS, 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PROG102 – Marvin </a:t>
            </a:r>
            <a:r>
              <a:rPr lang="en-US" dirty="0" err="1"/>
              <a:t>taboada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8F75-DCA1-4B34-8593-5F3C29C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 </a:t>
            </a:r>
            <a:r>
              <a:rPr lang="es-ES_tradnl" dirty="0" err="1"/>
              <a:t>CategorY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5D24-B808-44B8-8982-1ACCC76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Creational Patterns</a:t>
            </a:r>
          </a:p>
          <a:p>
            <a:r>
              <a:rPr lang="en-US" dirty="0"/>
              <a:t>Structural Patterns</a:t>
            </a:r>
          </a:p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116121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Abstract</a:t>
            </a:r>
            <a:r>
              <a:rPr lang="es-ES_tradnl" dirty="0"/>
              <a:t> 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Description of the problem, objective</a:t>
            </a:r>
            <a:r>
              <a:rPr lang="en-US" dirty="0"/>
              <a:t>: Provide an interface for creating families of related or dependent objects without specifying their concrete classes.</a:t>
            </a:r>
          </a:p>
          <a:p>
            <a:r>
              <a:rPr lang="en-US" b="1" dirty="0">
                <a:solidFill>
                  <a:srgbClr val="002060"/>
                </a:solidFill>
              </a:rPr>
              <a:t>Participants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Abstract Product</a:t>
            </a:r>
          </a:p>
          <a:p>
            <a:pPr lvl="1"/>
            <a:r>
              <a:rPr lang="en-US" dirty="0"/>
              <a:t>Concrete Product</a:t>
            </a:r>
          </a:p>
          <a:p>
            <a:pPr lvl="1"/>
            <a:r>
              <a:rPr lang="en-US" dirty="0"/>
              <a:t>Abstract Factory</a:t>
            </a:r>
          </a:p>
          <a:p>
            <a:pPr lvl="1"/>
            <a:r>
              <a:rPr lang="en-US" dirty="0"/>
              <a:t>Concrete Factory</a:t>
            </a:r>
          </a:p>
          <a:p>
            <a:pPr lvl="1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3151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Pattern</a:t>
            </a:r>
            <a:r>
              <a:rPr lang="es-ES_tradnl" dirty="0"/>
              <a:t>: </a:t>
            </a:r>
            <a:r>
              <a:rPr lang="es-ES_tradnl" dirty="0" err="1"/>
              <a:t>Abstract</a:t>
            </a:r>
            <a:r>
              <a:rPr lang="es-ES_tradnl" dirty="0"/>
              <a:t> Factory,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&lt;Example code/&gt;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48BC-4D9C-4066-A159-C22755F7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4866-EC68-45FB-ABA9-2FB986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https://en.wikipedia.org/wiki/Abstract_factory_pattern</a:t>
            </a:r>
          </a:p>
          <a:p>
            <a:r>
              <a:rPr lang="en-US" dirty="0">
                <a:hlinkClick r:id="rId2"/>
              </a:rPr>
              <a:t>https://www.baeldung.com/java-abstract-factory-pattern</a:t>
            </a:r>
            <a:endParaRPr lang="en-US" dirty="0"/>
          </a:p>
          <a:p>
            <a:r>
              <a:rPr lang="en-US" dirty="0">
                <a:hlinkClick r:id="rId3"/>
              </a:rPr>
              <a:t>https://springframework.guru/gang-of-four-design-patterns/abstract-factory-design-pattern/</a:t>
            </a:r>
            <a:endParaRPr lang="en-US" dirty="0"/>
          </a:p>
          <a:p>
            <a:r>
              <a:rPr lang="en-US" dirty="0">
                <a:hlinkClick r:id="rId4"/>
              </a:rPr>
              <a:t>https://picocli.info/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06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111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Franklin Gothic Demi</vt:lpstr>
      <vt:lpstr>Wingdings 2</vt:lpstr>
      <vt:lpstr>DividendVTI</vt:lpstr>
      <vt:lpstr>DESIGN PATTERNS, Abstract Factory</vt:lpstr>
      <vt:lpstr>Design Pattern CategorY</vt:lpstr>
      <vt:lpstr>Design Pattern: Abstract Factory</vt:lpstr>
      <vt:lpstr>Design Pattern: Abstract Factory, Example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2022-04-07T19:03:42Z</dcterms:created>
  <dcterms:modified xsi:type="dcterms:W3CDTF">2022-05-11T14:55:45Z</dcterms:modified>
</cp:coreProperties>
</file>