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1" r:id="rId3"/>
    <p:sldId id="263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iterator" TargetMode="External"/><Relationship Id="rId2" Type="http://schemas.openxmlformats.org/officeDocument/2006/relationships/hyperlink" Target="https://www.baeldung.com/java-abstract-factory-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DESIGN PATTERNS, Iterator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Creational Patterns</a:t>
            </a:r>
          </a:p>
          <a:p>
            <a:r>
              <a:rPr lang="en-US" dirty="0"/>
              <a:t>Structural Patterns</a:t>
            </a:r>
          </a:p>
          <a:p>
            <a:r>
              <a:rPr lang="en-US" b="1" dirty="0">
                <a:solidFill>
                  <a:srgbClr val="00B050"/>
                </a:solidFill>
              </a:rPr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Iterator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Description of the problem, objective</a:t>
            </a:r>
            <a:r>
              <a:rPr lang="en-US" dirty="0"/>
              <a:t>: Aggregate objects should provide a way to access its elements sequentially without exposing its internal structure.</a:t>
            </a:r>
          </a:p>
          <a:p>
            <a:r>
              <a:rPr lang="en-US" b="1" dirty="0">
                <a:solidFill>
                  <a:srgbClr val="002060"/>
                </a:solidFill>
              </a:rPr>
              <a:t>Participants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Aggregate</a:t>
            </a:r>
          </a:p>
          <a:p>
            <a:pPr lvl="1"/>
            <a:r>
              <a:rPr lang="en-US" dirty="0"/>
              <a:t>Concrete Aggregate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Concrete Iterator</a:t>
            </a:r>
          </a:p>
          <a:p>
            <a:pPr lvl="1"/>
            <a:r>
              <a:rPr lang="en-US" dirty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Iterator</a:t>
            </a:r>
            <a:r>
              <a:rPr lang="es-ES_tradnl" dirty="0"/>
              <a:t>,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&lt;Example code/&gt;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https://en.wikipedia.org/wiki/Iterator_pattern</a:t>
            </a:r>
          </a:p>
          <a:p>
            <a:r>
              <a:rPr lang="en-US" dirty="0">
                <a:hlinkClick r:id="rId2"/>
              </a:rPr>
              <a:t>https://springframework.guru/gang-of-four-design-patterns/iterator-pattern/</a:t>
            </a:r>
          </a:p>
          <a:p>
            <a:r>
              <a:rPr lang="en-US" dirty="0">
                <a:hlinkClick r:id="rId3"/>
              </a:rPr>
              <a:t>https://www.baeldung.com/java-iterator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100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DESIGN PATTERNS, Iterator</vt:lpstr>
      <vt:lpstr>Design Pattern CategorY</vt:lpstr>
      <vt:lpstr>Design Pattern: Iterator</vt:lpstr>
      <vt:lpstr>Design Pattern: Iterator, Example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2022-05-12T08:24:47Z</dcterms:modified>
</cp:coreProperties>
</file>