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61" r:id="rId3"/>
    <p:sldId id="263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state" TargetMode="External"/><Relationship Id="rId2" Type="http://schemas.openxmlformats.org/officeDocument/2006/relationships/hyperlink" Target="https://en.wikipedia.org/wiki/State_patte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java-state-design-pattern" TargetMode="External"/><Relationship Id="rId4" Type="http://schemas.openxmlformats.org/officeDocument/2006/relationships/hyperlink" Target="https://springframework.guru/gang-of-four-design-patterns/state-patter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DESIGN PATTERNS,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PROG102 – Marvin </a:t>
            </a:r>
            <a:r>
              <a:rPr lang="en-US" dirty="0" err="1"/>
              <a:t>taboada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8F75-DCA1-4B34-8593-5F3C29C4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 </a:t>
            </a:r>
            <a:r>
              <a:rPr lang="es-ES_tradnl" dirty="0" err="1"/>
              <a:t>CategorY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5D24-B808-44B8-8982-1ACCC760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Creational Patterns</a:t>
            </a:r>
          </a:p>
          <a:p>
            <a:r>
              <a:rPr lang="en-US" dirty="0"/>
              <a:t>Structural Patterns</a:t>
            </a:r>
          </a:p>
          <a:p>
            <a:r>
              <a:rPr lang="en-US" b="1" dirty="0">
                <a:solidFill>
                  <a:srgbClr val="00B050"/>
                </a:solidFill>
              </a:rPr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116121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: </a:t>
            </a:r>
            <a:r>
              <a:rPr lang="es-ES_tradnl" dirty="0" err="1"/>
              <a:t>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Description of the problem, objective</a:t>
            </a:r>
            <a:r>
              <a:rPr lang="en-US" dirty="0"/>
              <a:t>: An object should change its behavior when its internal state changes. State-specific behavior should be defined independently. That is, adding new states should not affect the behavior of existing states.</a:t>
            </a:r>
          </a:p>
          <a:p>
            <a:r>
              <a:rPr lang="en-US" b="1" dirty="0">
                <a:solidFill>
                  <a:srgbClr val="002060"/>
                </a:solidFill>
              </a:rPr>
              <a:t>Participants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Context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Concrete State</a:t>
            </a:r>
          </a:p>
          <a:p>
            <a:pPr lvl="1"/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3151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: </a:t>
            </a:r>
            <a:r>
              <a:rPr lang="es-ES_tradnl" dirty="0" err="1"/>
              <a:t>State</a:t>
            </a:r>
            <a:r>
              <a:rPr lang="es-ES_tradnl" dirty="0"/>
              <a:t>,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&lt;Example code/&gt;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1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https://en.wikipedia.org/wiki/State_pattern</a:t>
            </a:r>
            <a:endParaRPr lang="en-US" dirty="0"/>
          </a:p>
          <a:p>
            <a:r>
              <a:rPr lang="en-US" dirty="0">
                <a:hlinkClick r:id="rId3"/>
              </a:rPr>
              <a:t>https://refactoring.guru/design-patterns/state</a:t>
            </a:r>
            <a:endParaRPr lang="en-US" dirty="0"/>
          </a:p>
          <a:p>
            <a:r>
              <a:rPr lang="en-US" dirty="0">
                <a:hlinkClick r:id="rId4"/>
              </a:rPr>
              <a:t>https://springframework.guru/gang-of-four-design-patterns/state-pattern/</a:t>
            </a:r>
            <a:endParaRPr lang="en-US" dirty="0"/>
          </a:p>
          <a:p>
            <a:r>
              <a:rPr lang="en-US" dirty="0">
                <a:hlinkClick r:id="rId5"/>
              </a:rPr>
              <a:t>https://www.baeldung.com/java-state-design-pattern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062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122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Franklin Gothic Book</vt:lpstr>
      <vt:lpstr>Franklin Gothic Demi</vt:lpstr>
      <vt:lpstr>Wingdings 2</vt:lpstr>
      <vt:lpstr>DividendVTI</vt:lpstr>
      <vt:lpstr>DESIGN PATTERNS, State</vt:lpstr>
      <vt:lpstr>Design Pattern CategorY</vt:lpstr>
      <vt:lpstr>Design Pattern: State</vt:lpstr>
      <vt:lpstr>Design Pattern: State, Example Code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2022-04-07T19:03:42Z</dcterms:created>
  <dcterms:modified xsi:type="dcterms:W3CDTF">2022-05-13T05:59:07Z</dcterms:modified>
</cp:coreProperties>
</file>