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60"/>
  </p:normalViewPr>
  <p:slideViewPr>
    <p:cSldViewPr snapToGrid="0">
      <p:cViewPr>
        <p:scale>
          <a:sx n="400" d="100"/>
          <a:sy n="400" d="100"/>
        </p:scale>
        <p:origin x="1050" y="-13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E6AF1B-C1BA-5C85-51A7-A9085EBD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44D8C2-26E3-9D7A-D2BC-CBFD2DB90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A5C88BE-1B43-674C-B676-5EE37CD0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B2686B4-6EBB-3ADC-A393-0F730C48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B5472E-C3F9-1673-812D-30329B2D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30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4C66B0-0A24-53BF-ECFA-47930FFD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2E4FA31-628B-261A-A372-DE0BAA8B7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69CFD0-6C4F-B671-DE64-62B5C08D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22C852-8F10-A9B9-9238-5DB6FE6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77D528-F0E1-C6DD-707B-8F91F75F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6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B67467B-40E6-E041-B0BE-8DFC80B5B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1F861D5-AE80-01CB-D822-DACF9AE2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3FE1EA-083E-7BF6-62C8-F8664F4D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80185C4-7145-D84B-7A57-3F598EB4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E73071-F700-E8D8-DC7E-F63188FC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923BAA-9FE6-5222-A180-3DCBD28F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2E950F-4992-8B80-9E0A-B5523F01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BCB087-B688-89B4-31C9-5A0C7C45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6D7EA1-FCFD-80A3-0303-A02A6197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C197560-3F25-4D96-1552-24CD30DD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02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7D715C-E36C-B0C8-B569-47A80E29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BD8DFD-F794-6C76-2DCA-F741A0B2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2A54DB6-EB4F-E3E1-B6A9-F0CB38B9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9933AD-963A-327E-D237-A6F164A0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7358E6-3F7E-DECE-44C5-DFD9C859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520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2A9E82-923E-4230-EA0C-C347E305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31B748-5BD8-5AA8-0C47-BB2AB2D1F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25C3DBC-1E7A-10B0-96FA-06BDDB1CB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3E33DF0-44B0-8300-0EEB-24193A3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F15B271-45EC-4A9C-7A66-05D66A50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894E8F4-7BE9-82D4-1BC2-799FDD4C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5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40E57B-89AD-AB89-48C1-AE8A07F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56D1B6B-A914-699E-2339-80D53004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E0A7C66-4DFA-18FD-A043-41C5AD1B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3BD0F1-81F1-02F3-D339-3E4F88052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4ECA7E0-CE67-5C7D-2AEB-57BD2CB59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A53489F-8862-B160-DC7B-3BB07803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1C4F3ED-B3B1-847C-D4FD-EE6CB20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4256F2E-EEB5-23BA-62B0-430F5229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58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35A6D3-8300-C6C3-4072-288A9239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C9E6DAF-71AA-061B-077B-E488DAC9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4AAC328-EBBE-F1AE-68F0-0C486774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F27198A-C7F2-59EC-462A-FB232FF2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E5EC855-ED78-B4F9-AD78-836C7131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0C09CBC-17D7-C57D-2E34-9C6FA409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5409D39-8A33-D52D-9610-B01FDAC9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4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A82256-C8A5-79B0-499C-5AB40EC8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3C03B7-CAB9-A522-A203-1BF57CBCB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AF40EE0-5C08-19EB-2C1D-0B1CE446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61E402-11E9-4288-DE81-3A52B45C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0E85F55-255B-46AB-8005-C91F571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1E328C2-CDF6-0CA1-C6EF-B5B0A4C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062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6DE67F-13CD-DE04-B86F-71894B74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F9D3B64-DD58-71DD-EFE8-06C7750E8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E11143D-1F6D-2159-0772-0916C2EFA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1A0F9BA-6C79-484A-5C0F-557AD9F9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A26D825-D61C-264B-1B5A-8F212850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A24CFB-917C-A363-6C35-9F8057F0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64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C8BF42D-6374-5E1E-64BA-4B8E29ED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919DCC1-4CAF-3281-C594-CEBC0727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3C01C9-2543-C8B3-F8CB-D26CBE662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626D-AA36-4798-9709-9BD35C8D3EBA}" type="datetimeFigureOut">
              <a:rPr lang="sv-SE" smtClean="0"/>
              <a:t>2023-04-27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E5039FB-CF6D-1B82-5094-33337D04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5F56E5B-9B36-175D-0F1E-FDFEAE3FE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310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ktangel 1038">
            <a:extLst>
              <a:ext uri="{FF2B5EF4-FFF2-40B4-BE49-F238E27FC236}">
                <a16:creationId xmlns:a16="http://schemas.microsoft.com/office/drawing/2014/main" id="{50E79C28-A6F1-A60E-A53B-D0788FCCEDE7}"/>
              </a:ext>
            </a:extLst>
          </p:cNvPr>
          <p:cNvSpPr/>
          <p:nvPr/>
        </p:nvSpPr>
        <p:spPr>
          <a:xfrm>
            <a:off x="478632" y="5167314"/>
            <a:ext cx="5922856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6" name="Picture 2" descr="RPi Relay Board 3 Channels 5V [26084] - US$14.50 : Chipskey.cc">
            <a:extLst>
              <a:ext uri="{FF2B5EF4-FFF2-40B4-BE49-F238E27FC236}">
                <a16:creationId xmlns:a16="http://schemas.microsoft.com/office/drawing/2014/main" id="{116536A3-3033-3638-2EBB-F13F1696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95" y="5801462"/>
            <a:ext cx="3430905" cy="358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3E14EBC5-46B5-E9F6-F5EB-F95C21B62EC1}"/>
              </a:ext>
            </a:extLst>
          </p:cNvPr>
          <p:cNvSpPr/>
          <p:nvPr/>
        </p:nvSpPr>
        <p:spPr>
          <a:xfrm>
            <a:off x="2316480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8983DAD-B46C-E31C-F844-60808224BBCC}"/>
              </a:ext>
            </a:extLst>
          </p:cNvPr>
          <p:cNvSpPr/>
          <p:nvPr/>
        </p:nvSpPr>
        <p:spPr>
          <a:xfrm>
            <a:off x="2546466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FF3EC49-CD5A-E217-A836-3E0F77F112E4}"/>
              </a:ext>
            </a:extLst>
          </p:cNvPr>
          <p:cNvSpPr/>
          <p:nvPr/>
        </p:nvSpPr>
        <p:spPr>
          <a:xfrm>
            <a:off x="2776452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B9BD14F-8AB5-AEEC-A344-B1B79B617F69}"/>
              </a:ext>
            </a:extLst>
          </p:cNvPr>
          <p:cNvSpPr/>
          <p:nvPr/>
        </p:nvSpPr>
        <p:spPr>
          <a:xfrm>
            <a:off x="3132424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69301AB5-193C-7C30-4E8E-32AE511EC9A5}"/>
              </a:ext>
            </a:extLst>
          </p:cNvPr>
          <p:cNvSpPr/>
          <p:nvPr/>
        </p:nvSpPr>
        <p:spPr>
          <a:xfrm>
            <a:off x="3362410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333B14E-F7BA-AF5A-4E25-62D34434BDF9}"/>
              </a:ext>
            </a:extLst>
          </p:cNvPr>
          <p:cNvSpPr/>
          <p:nvPr/>
        </p:nvSpPr>
        <p:spPr>
          <a:xfrm>
            <a:off x="3592396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1809323-A598-253A-6173-9DCC952D952D}"/>
              </a:ext>
            </a:extLst>
          </p:cNvPr>
          <p:cNvSpPr/>
          <p:nvPr/>
        </p:nvSpPr>
        <p:spPr>
          <a:xfrm>
            <a:off x="3942826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5C133D6-9587-6386-42F3-EC261481A9D8}"/>
              </a:ext>
            </a:extLst>
          </p:cNvPr>
          <p:cNvSpPr/>
          <p:nvPr/>
        </p:nvSpPr>
        <p:spPr>
          <a:xfrm>
            <a:off x="4172812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0F010E2-BA23-FD99-C7D5-37FD80717C36}"/>
              </a:ext>
            </a:extLst>
          </p:cNvPr>
          <p:cNvSpPr/>
          <p:nvPr/>
        </p:nvSpPr>
        <p:spPr>
          <a:xfrm>
            <a:off x="4402798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6" name="Rak koppling 15">
            <a:extLst>
              <a:ext uri="{FF2B5EF4-FFF2-40B4-BE49-F238E27FC236}">
                <a16:creationId xmlns:a16="http://schemas.microsoft.com/office/drawing/2014/main" id="{A69D299F-C798-7AC2-842C-CB420D63DDC7}"/>
              </a:ext>
            </a:extLst>
          </p:cNvPr>
          <p:cNvCxnSpPr/>
          <p:nvPr/>
        </p:nvCxnSpPr>
        <p:spPr>
          <a:xfrm>
            <a:off x="2177935" y="431153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C1ABE72E-26E7-7E87-97BB-1E952925233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033463" y="5555456"/>
            <a:ext cx="1579468" cy="997743"/>
          </a:xfrm>
          <a:prstGeom prst="bentConnector2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ak koppling 17">
            <a:extLst>
              <a:ext uri="{FF2B5EF4-FFF2-40B4-BE49-F238E27FC236}">
                <a16:creationId xmlns:a16="http://schemas.microsoft.com/office/drawing/2014/main" id="{C3DD375F-ECE5-40AC-D6CA-5FD8927D1C89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H="1" flipV="1">
            <a:off x="3018132" y="6372442"/>
            <a:ext cx="5542" cy="355972"/>
          </a:xfrm>
          <a:prstGeom prst="bentConnector3">
            <a:avLst>
              <a:gd name="adj1" fmla="val -4124865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koppling 17">
            <a:extLst>
              <a:ext uri="{FF2B5EF4-FFF2-40B4-BE49-F238E27FC236}">
                <a16:creationId xmlns:a16="http://schemas.microsoft.com/office/drawing/2014/main" id="{0333804C-4BF6-4297-EC4C-2F879CBC8805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V="1">
            <a:off x="3834076" y="5912470"/>
            <a:ext cx="12700" cy="1270374"/>
          </a:xfrm>
          <a:prstGeom prst="bentConnector3">
            <a:avLst>
              <a:gd name="adj1" fmla="val 1800000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ak koppling 17">
            <a:extLst>
              <a:ext uri="{FF2B5EF4-FFF2-40B4-BE49-F238E27FC236}">
                <a16:creationId xmlns:a16="http://schemas.microsoft.com/office/drawing/2014/main" id="{335D92B1-1C7A-E101-2530-33C09696F86D}"/>
              </a:ext>
            </a:extLst>
          </p:cNvPr>
          <p:cNvCxnSpPr>
            <a:cxnSpLocks/>
            <a:stCxn id="12" idx="0"/>
            <a:endCxn id="11" idx="0"/>
          </p:cNvCxnSpPr>
          <p:nvPr/>
        </p:nvCxnSpPr>
        <p:spPr>
          <a:xfrm rot="16200000" flipV="1">
            <a:off x="3834076" y="6372442"/>
            <a:ext cx="12700" cy="350430"/>
          </a:xfrm>
          <a:prstGeom prst="bentConnector3">
            <a:avLst>
              <a:gd name="adj1" fmla="val 180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koppling 17">
            <a:extLst>
              <a:ext uri="{FF2B5EF4-FFF2-40B4-BE49-F238E27FC236}">
                <a16:creationId xmlns:a16="http://schemas.microsoft.com/office/drawing/2014/main" id="{8756081F-854E-3259-33F7-71E429A8509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33463" y="5379244"/>
            <a:ext cx="2625398" cy="1168413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ruta 59">
            <a:extLst>
              <a:ext uri="{FF2B5EF4-FFF2-40B4-BE49-F238E27FC236}">
                <a16:creationId xmlns:a16="http://schemas.microsoft.com/office/drawing/2014/main" id="{96E1FA54-B5E4-8AD3-C070-DE853A74410E}"/>
              </a:ext>
            </a:extLst>
          </p:cNvPr>
          <p:cNvSpPr txBox="1"/>
          <p:nvPr/>
        </p:nvSpPr>
        <p:spPr>
          <a:xfrm>
            <a:off x="478631" y="5282684"/>
            <a:ext cx="602715" cy="36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24 V</a:t>
            </a:r>
          </a:p>
        </p:txBody>
      </p:sp>
      <p:cxnSp>
        <p:nvCxnSpPr>
          <p:cNvPr id="61" name="Rak koppling 17">
            <a:extLst>
              <a:ext uri="{FF2B5EF4-FFF2-40B4-BE49-F238E27FC236}">
                <a16:creationId xmlns:a16="http://schemas.microsoft.com/office/drawing/2014/main" id="{A3FBDFFF-9C8A-E423-6277-F21363EA06E0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3428875" y="5555451"/>
            <a:ext cx="2006002" cy="992205"/>
          </a:xfrm>
          <a:prstGeom prst="bentConnector2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Rak koppling 17">
            <a:extLst>
              <a:ext uri="{FF2B5EF4-FFF2-40B4-BE49-F238E27FC236}">
                <a16:creationId xmlns:a16="http://schemas.microsoft.com/office/drawing/2014/main" id="{CC62C6B9-46F9-26BF-D91B-69F9D88D781E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4239277" y="5724525"/>
            <a:ext cx="1195600" cy="823132"/>
          </a:xfrm>
          <a:prstGeom prst="bentConnector2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ruta 1037">
            <a:extLst>
              <a:ext uri="{FF2B5EF4-FFF2-40B4-BE49-F238E27FC236}">
                <a16:creationId xmlns:a16="http://schemas.microsoft.com/office/drawing/2014/main" id="{9D0A4C68-F990-770F-5E70-A6E4B34BED3D}"/>
              </a:ext>
            </a:extLst>
          </p:cNvPr>
          <p:cNvSpPr txBox="1"/>
          <p:nvPr/>
        </p:nvSpPr>
        <p:spPr>
          <a:xfrm>
            <a:off x="5396167" y="5444035"/>
            <a:ext cx="1008049" cy="36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Uhr</a:t>
            </a:r>
            <a:r>
              <a:rPr lang="sv-SE" dirty="0"/>
              <a:t>/RUT</a:t>
            </a:r>
          </a:p>
        </p:txBody>
      </p:sp>
      <p:sp>
        <p:nvSpPr>
          <p:cNvPr id="1040" name="Ellips 1039">
            <a:extLst>
              <a:ext uri="{FF2B5EF4-FFF2-40B4-BE49-F238E27FC236}">
                <a16:creationId xmlns:a16="http://schemas.microsoft.com/office/drawing/2014/main" id="{053C7482-283E-46D7-CDD7-8DED33F63D9B}"/>
              </a:ext>
            </a:extLst>
          </p:cNvPr>
          <p:cNvSpPr/>
          <p:nvPr/>
        </p:nvSpPr>
        <p:spPr>
          <a:xfrm>
            <a:off x="3495414" y="7032580"/>
            <a:ext cx="657122" cy="662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v-SE" sz="1100" b="1" dirty="0" err="1"/>
              <a:t>Varistor</a:t>
            </a:r>
            <a:endParaRPr lang="sv-SE" sz="1100" b="1" dirty="0"/>
          </a:p>
        </p:txBody>
      </p:sp>
      <p:cxnSp>
        <p:nvCxnSpPr>
          <p:cNvPr id="1041" name="Rak koppling 17">
            <a:extLst>
              <a:ext uri="{FF2B5EF4-FFF2-40B4-BE49-F238E27FC236}">
                <a16:creationId xmlns:a16="http://schemas.microsoft.com/office/drawing/2014/main" id="{246AB197-9DD5-2C0B-ECED-5576B304DF56}"/>
              </a:ext>
            </a:extLst>
          </p:cNvPr>
          <p:cNvCxnSpPr>
            <a:cxnSpLocks/>
            <a:stCxn id="1040" idx="2"/>
            <a:endCxn id="10" idx="2"/>
          </p:cNvCxnSpPr>
          <p:nvPr/>
        </p:nvCxnSpPr>
        <p:spPr>
          <a:xfrm rot="10800000">
            <a:off x="3428876" y="6692284"/>
            <a:ext cx="66539" cy="67173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Rak koppling 17">
            <a:extLst>
              <a:ext uri="{FF2B5EF4-FFF2-40B4-BE49-F238E27FC236}">
                <a16:creationId xmlns:a16="http://schemas.microsoft.com/office/drawing/2014/main" id="{2BD0F54F-2E16-54C3-04DB-5DF6EAB46B23}"/>
              </a:ext>
            </a:extLst>
          </p:cNvPr>
          <p:cNvCxnSpPr>
            <a:cxnSpLocks/>
            <a:stCxn id="1040" idx="6"/>
            <a:endCxn id="13" idx="2"/>
          </p:cNvCxnSpPr>
          <p:nvPr/>
        </p:nvCxnSpPr>
        <p:spPr>
          <a:xfrm flipV="1">
            <a:off x="4152536" y="6692284"/>
            <a:ext cx="86741" cy="67173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9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A4 (210 x 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Fjällemark</dc:creator>
  <cp:lastModifiedBy>Stefan Fjällemark</cp:lastModifiedBy>
  <cp:revision>1</cp:revision>
  <dcterms:created xsi:type="dcterms:W3CDTF">2023-04-27T15:44:14Z</dcterms:created>
  <dcterms:modified xsi:type="dcterms:W3CDTF">2023-04-27T16:06:09Z</dcterms:modified>
</cp:coreProperties>
</file>