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9144000" cy="6858000" type="screen4x3"/>
  <p:notesSz cx="6888163" cy="100203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93D41"/>
    <a:srgbClr val="CC0000"/>
    <a:srgbClr val="FF0000"/>
    <a:srgbClr val="66A439"/>
    <a:srgbClr val="C00000"/>
    <a:srgbClr val="B3EB35"/>
    <a:srgbClr val="99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Fjällemark" userId="df287081a732d0d8" providerId="LiveId" clId="{E3929F03-9BE7-477F-B487-D45B1F7FD554}"/>
    <pc:docChg chg="undo custSel addSld delSld modSld">
      <pc:chgData name="Stefan Fjällemark" userId="df287081a732d0d8" providerId="LiveId" clId="{E3929F03-9BE7-477F-B487-D45B1F7FD554}" dt="2020-01-20T19:11:45.456" v="1371" actId="1037"/>
      <pc:docMkLst>
        <pc:docMk/>
      </pc:docMkLst>
      <pc:sldChg chg="addSp modSp">
        <pc:chgData name="Stefan Fjällemark" userId="df287081a732d0d8" providerId="LiveId" clId="{E3929F03-9BE7-477F-B487-D45B1F7FD554}" dt="2019-09-09T18:50:48.847" v="1205" actId="403"/>
        <pc:sldMkLst>
          <pc:docMk/>
          <pc:sldMk cId="1033399232" sldId="257"/>
        </pc:sldMkLst>
        <pc:spChg chg="add mod">
          <ac:chgData name="Stefan Fjällemark" userId="df287081a732d0d8" providerId="LiveId" clId="{E3929F03-9BE7-477F-B487-D45B1F7FD554}" dt="2019-09-09T18:50:23.666" v="1195" actId="207"/>
          <ac:spMkLst>
            <pc:docMk/>
            <pc:sldMk cId="1033399232" sldId="257"/>
            <ac:spMk id="10" creationId="{9C59725E-BA9E-49A2-81B7-52CFBE58D945}"/>
          </ac:spMkLst>
        </pc:spChg>
        <pc:spChg chg="add mod">
          <ac:chgData name="Stefan Fjällemark" userId="df287081a732d0d8" providerId="LiveId" clId="{E3929F03-9BE7-477F-B487-D45B1F7FD554}" dt="2019-09-09T18:50:48.847" v="1205" actId="403"/>
          <ac:spMkLst>
            <pc:docMk/>
            <pc:sldMk cId="1033399232" sldId="257"/>
            <ac:spMk id="11" creationId="{9224D4D6-0FD8-4FEB-974D-CD350A97A09E}"/>
          </ac:spMkLst>
        </pc:spChg>
      </pc:sldChg>
      <pc:sldChg chg="modSp">
        <pc:chgData name="Stefan Fjällemark" userId="df287081a732d0d8" providerId="LiveId" clId="{E3929F03-9BE7-477F-B487-D45B1F7FD554}" dt="2019-09-09T18:53:38.688" v="1206" actId="6549"/>
        <pc:sldMkLst>
          <pc:docMk/>
          <pc:sldMk cId="3063632431" sldId="259"/>
        </pc:sldMkLst>
        <pc:spChg chg="mod">
          <ac:chgData name="Stefan Fjällemark" userId="df287081a732d0d8" providerId="LiveId" clId="{E3929F03-9BE7-477F-B487-D45B1F7FD554}" dt="2019-09-04T18:40:04.015" v="384" actId="20577"/>
          <ac:spMkLst>
            <pc:docMk/>
            <pc:sldMk cId="3063632431" sldId="259"/>
            <ac:spMk id="23" creationId="{5FC8A562-DC64-486A-B2C2-DD443DAD814F}"/>
          </ac:spMkLst>
        </pc:spChg>
        <pc:spChg chg="mod">
          <ac:chgData name="Stefan Fjällemark" userId="df287081a732d0d8" providerId="LiveId" clId="{E3929F03-9BE7-477F-B487-D45B1F7FD554}" dt="2019-09-04T18:40:17.537" v="391" actId="404"/>
          <ac:spMkLst>
            <pc:docMk/>
            <pc:sldMk cId="3063632431" sldId="259"/>
            <ac:spMk id="25" creationId="{88DE0CE2-4980-4C25-8ADD-AEF8B828CA3F}"/>
          </ac:spMkLst>
        </pc:spChg>
        <pc:spChg chg="mod">
          <ac:chgData name="Stefan Fjällemark" userId="df287081a732d0d8" providerId="LiveId" clId="{E3929F03-9BE7-477F-B487-D45B1F7FD554}" dt="2019-09-04T18:40:34.851" v="400" actId="404"/>
          <ac:spMkLst>
            <pc:docMk/>
            <pc:sldMk cId="3063632431" sldId="259"/>
            <ac:spMk id="27" creationId="{E72289FC-147C-4EA1-AD74-3A165BFAB227}"/>
          </ac:spMkLst>
        </pc:spChg>
        <pc:spChg chg="mod">
          <ac:chgData name="Stefan Fjällemark" userId="df287081a732d0d8" providerId="LiveId" clId="{E3929F03-9BE7-477F-B487-D45B1F7FD554}" dt="2019-09-09T18:53:38.688" v="1206" actId="6549"/>
          <ac:spMkLst>
            <pc:docMk/>
            <pc:sldMk cId="3063632431" sldId="259"/>
            <ac:spMk id="28" creationId="{9C0FE0C0-BEC5-48A0-8F9C-10D1BEF95AC5}"/>
          </ac:spMkLst>
        </pc:spChg>
        <pc:spChg chg="mod">
          <ac:chgData name="Stefan Fjällemark" userId="df287081a732d0d8" providerId="LiveId" clId="{E3929F03-9BE7-477F-B487-D45B1F7FD554}" dt="2019-09-04T18:40:47.487" v="407" actId="404"/>
          <ac:spMkLst>
            <pc:docMk/>
            <pc:sldMk cId="3063632431" sldId="259"/>
            <ac:spMk id="29" creationId="{505D9971-98F2-4A90-B839-9615040E7CFF}"/>
          </ac:spMkLst>
        </pc:spChg>
        <pc:spChg chg="mod">
          <ac:chgData name="Stefan Fjällemark" userId="df287081a732d0d8" providerId="LiveId" clId="{E3929F03-9BE7-477F-B487-D45B1F7FD554}" dt="2019-09-04T18:40:57.928" v="416" actId="404"/>
          <ac:spMkLst>
            <pc:docMk/>
            <pc:sldMk cId="3063632431" sldId="259"/>
            <ac:spMk id="31" creationId="{ED63F59F-29DB-4ECE-818D-699A5087A18E}"/>
          </ac:spMkLst>
        </pc:spChg>
        <pc:spChg chg="mod">
          <ac:chgData name="Stefan Fjällemark" userId="df287081a732d0d8" providerId="LiveId" clId="{E3929F03-9BE7-477F-B487-D45B1F7FD554}" dt="2019-09-04T18:41:10.169" v="423" actId="404"/>
          <ac:spMkLst>
            <pc:docMk/>
            <pc:sldMk cId="3063632431" sldId="259"/>
            <ac:spMk id="33" creationId="{1819E819-EEDB-4B68-9CE7-237D86300B47}"/>
          </ac:spMkLst>
        </pc:spChg>
        <pc:spChg chg="mod">
          <ac:chgData name="Stefan Fjällemark" userId="df287081a732d0d8" providerId="LiveId" clId="{E3929F03-9BE7-477F-B487-D45B1F7FD554}" dt="2019-09-04T18:41:49.405" v="446" actId="20577"/>
          <ac:spMkLst>
            <pc:docMk/>
            <pc:sldMk cId="3063632431" sldId="259"/>
            <ac:spMk id="35" creationId="{D5A0B083-47D4-4F19-BF9E-968D6E793BF1}"/>
          </ac:spMkLst>
        </pc:spChg>
        <pc:spChg chg="mod">
          <ac:chgData name="Stefan Fjällemark" userId="df287081a732d0d8" providerId="LiveId" clId="{E3929F03-9BE7-477F-B487-D45B1F7FD554}" dt="2019-09-04T18:42:25.947" v="465" actId="3064"/>
          <ac:spMkLst>
            <pc:docMk/>
            <pc:sldMk cId="3063632431" sldId="259"/>
            <ac:spMk id="37" creationId="{29141438-8EE8-40C7-A026-7B5DC66C72F7}"/>
          </ac:spMkLst>
        </pc:spChg>
        <pc:spChg chg="mod">
          <ac:chgData name="Stefan Fjällemark" userId="df287081a732d0d8" providerId="LiveId" clId="{E3929F03-9BE7-477F-B487-D45B1F7FD554}" dt="2019-09-04T18:42:42.358" v="474" actId="404"/>
          <ac:spMkLst>
            <pc:docMk/>
            <pc:sldMk cId="3063632431" sldId="259"/>
            <ac:spMk id="39" creationId="{B77C7829-47A6-4F50-9460-F590FD963BAE}"/>
          </ac:spMkLst>
        </pc:spChg>
      </pc:sldChg>
      <pc:sldChg chg="addSp delSp modSp">
        <pc:chgData name="Stefan Fjällemark" userId="df287081a732d0d8" providerId="LiveId" clId="{E3929F03-9BE7-477F-B487-D45B1F7FD554}" dt="2019-09-05T14:28:44.212" v="937" actId="164"/>
        <pc:sldMkLst>
          <pc:docMk/>
          <pc:sldMk cId="1046266695" sldId="261"/>
        </pc:sldMkLst>
        <pc:spChg chg="mod">
          <ac:chgData name="Stefan Fjällemark" userId="df287081a732d0d8" providerId="LiveId" clId="{E3929F03-9BE7-477F-B487-D45B1F7FD554}" dt="2019-09-05T14:26:31.743" v="930" actId="164"/>
          <ac:spMkLst>
            <pc:docMk/>
            <pc:sldMk cId="1046266695" sldId="261"/>
            <ac:spMk id="2" creationId="{D625DB1D-4F61-41F7-ABD7-E9872DA8FEE1}"/>
          </ac:spMkLst>
        </pc:spChg>
        <pc:spChg chg="mod">
          <ac:chgData name="Stefan Fjällemark" userId="df287081a732d0d8" providerId="LiveId" clId="{E3929F03-9BE7-477F-B487-D45B1F7FD554}" dt="2019-09-05T14:26:31.743" v="930" actId="164"/>
          <ac:spMkLst>
            <pc:docMk/>
            <pc:sldMk cId="1046266695" sldId="261"/>
            <ac:spMk id="3" creationId="{DDFEF225-AA4A-4EE7-B0AA-84ACD2DA6B71}"/>
          </ac:spMkLst>
        </pc:spChg>
        <pc:spChg chg="mod">
          <ac:chgData name="Stefan Fjällemark" userId="df287081a732d0d8" providerId="LiveId" clId="{E3929F03-9BE7-477F-B487-D45B1F7FD554}" dt="2019-09-05T14:26:38.269" v="931" actId="164"/>
          <ac:spMkLst>
            <pc:docMk/>
            <pc:sldMk cId="1046266695" sldId="261"/>
            <ac:spMk id="6" creationId="{99C74B15-4790-4165-A8C7-B2E1970C9D49}"/>
          </ac:spMkLst>
        </pc:spChg>
        <pc:spChg chg="mod">
          <ac:chgData name="Stefan Fjällemark" userId="df287081a732d0d8" providerId="LiveId" clId="{E3929F03-9BE7-477F-B487-D45B1F7FD554}" dt="2019-09-05T14:26:38.269" v="931" actId="164"/>
          <ac:spMkLst>
            <pc:docMk/>
            <pc:sldMk cId="1046266695" sldId="261"/>
            <ac:spMk id="7" creationId="{3A9B8D94-5379-4F93-9D19-0C98DCF80682}"/>
          </ac:spMkLst>
        </pc:spChg>
        <pc:spChg chg="mod">
          <ac:chgData name="Stefan Fjällemark" userId="df287081a732d0d8" providerId="LiveId" clId="{E3929F03-9BE7-477F-B487-D45B1F7FD554}" dt="2019-09-05T14:28:44.212" v="937" actId="164"/>
          <ac:spMkLst>
            <pc:docMk/>
            <pc:sldMk cId="1046266695" sldId="261"/>
            <ac:spMk id="10" creationId="{57FCEED9-5419-42A0-88C1-0E3B7170C904}"/>
          </ac:spMkLst>
        </pc:spChg>
        <pc:spChg chg="mod">
          <ac:chgData name="Stefan Fjällemark" userId="df287081a732d0d8" providerId="LiveId" clId="{E3929F03-9BE7-477F-B487-D45B1F7FD554}" dt="2019-09-05T14:28:44.212" v="937" actId="164"/>
          <ac:spMkLst>
            <pc:docMk/>
            <pc:sldMk cId="1046266695" sldId="261"/>
            <ac:spMk id="11" creationId="{C4087CB2-51A0-4B4A-BF5B-93863A67F14F}"/>
          </ac:spMkLst>
        </pc:spChg>
        <pc:spChg chg="add mod">
          <ac:chgData name="Stefan Fjällemark" userId="df287081a732d0d8" providerId="LiveId" clId="{E3929F03-9BE7-477F-B487-D45B1F7FD554}" dt="2019-09-05T13:45:22.432" v="502" actId="164"/>
          <ac:spMkLst>
            <pc:docMk/>
            <pc:sldMk cId="1046266695" sldId="261"/>
            <ac:spMk id="28" creationId="{CCAEFE8A-D4E8-40A4-A1A1-ECA65E8CCD44}"/>
          </ac:spMkLst>
        </pc:spChg>
        <pc:spChg chg="add mod">
          <ac:chgData name="Stefan Fjällemark" userId="df287081a732d0d8" providerId="LiveId" clId="{E3929F03-9BE7-477F-B487-D45B1F7FD554}" dt="2019-09-05T13:45:22.432" v="502" actId="164"/>
          <ac:spMkLst>
            <pc:docMk/>
            <pc:sldMk cId="1046266695" sldId="261"/>
            <ac:spMk id="29" creationId="{F565B6BF-D4C8-4324-9185-C185203585B1}"/>
          </ac:spMkLst>
        </pc:spChg>
        <pc:grpChg chg="add del mod">
          <ac:chgData name="Stefan Fjällemark" userId="df287081a732d0d8" providerId="LiveId" clId="{E3929F03-9BE7-477F-B487-D45B1F7FD554}" dt="2019-09-05T13:45:24.768" v="503"/>
          <ac:grpSpMkLst>
            <pc:docMk/>
            <pc:sldMk cId="1046266695" sldId="261"/>
            <ac:grpSpMk id="14" creationId="{A7F37FEF-E493-4B0B-B409-D313CDD9B101}"/>
          </ac:grpSpMkLst>
        </pc:grpChg>
        <pc:grpChg chg="add mod">
          <ac:chgData name="Stefan Fjällemark" userId="df287081a732d0d8" providerId="LiveId" clId="{E3929F03-9BE7-477F-B487-D45B1F7FD554}" dt="2019-09-05T14:26:31.743" v="930" actId="164"/>
          <ac:grpSpMkLst>
            <pc:docMk/>
            <pc:sldMk cId="1046266695" sldId="261"/>
            <ac:grpSpMk id="15" creationId="{C374CD7C-DE7C-4463-BDA2-FD5373BA6D80}"/>
          </ac:grpSpMkLst>
        </pc:grpChg>
        <pc:grpChg chg="add mod">
          <ac:chgData name="Stefan Fjällemark" userId="df287081a732d0d8" providerId="LiveId" clId="{E3929F03-9BE7-477F-B487-D45B1F7FD554}" dt="2019-09-05T14:26:38.269" v="931" actId="164"/>
          <ac:grpSpMkLst>
            <pc:docMk/>
            <pc:sldMk cId="1046266695" sldId="261"/>
            <ac:grpSpMk id="16" creationId="{B2046DDF-1620-44C0-A3B4-476AA4CDFF57}"/>
          </ac:grpSpMkLst>
        </pc:grpChg>
        <pc:grpChg chg="add mod">
          <ac:chgData name="Stefan Fjällemark" userId="df287081a732d0d8" providerId="LiveId" clId="{E3929F03-9BE7-477F-B487-D45B1F7FD554}" dt="2019-09-05T14:28:44.212" v="937" actId="164"/>
          <ac:grpSpMkLst>
            <pc:docMk/>
            <pc:sldMk cId="1046266695" sldId="261"/>
            <ac:grpSpMk id="17" creationId="{2F5AA40A-A1FF-487E-8166-251B3B49FB74}"/>
          </ac:grpSpMkLst>
        </pc:grpChg>
        <pc:grpChg chg="add mod">
          <ac:chgData name="Stefan Fjällemark" userId="df287081a732d0d8" providerId="LiveId" clId="{E3929F03-9BE7-477F-B487-D45B1F7FD554}" dt="2019-09-04T18:06:35.638" v="89" actId="1076"/>
          <ac:grpSpMkLst>
            <pc:docMk/>
            <pc:sldMk cId="1046266695" sldId="261"/>
            <ac:grpSpMk id="18" creationId="{18E9DBBF-72EC-4AF2-895B-64E37AC4A1D4}"/>
          </ac:grpSpMkLst>
        </pc:grpChg>
        <pc:grpChg chg="add del mod">
          <ac:chgData name="Stefan Fjällemark" userId="df287081a732d0d8" providerId="LiveId" clId="{E3929F03-9BE7-477F-B487-D45B1F7FD554}" dt="2019-09-04T18:36:14.791" v="308" actId="478"/>
          <ac:grpSpMkLst>
            <pc:docMk/>
            <pc:sldMk cId="1046266695" sldId="261"/>
            <ac:grpSpMk id="21" creationId="{49AE7B52-A012-4A46-97FC-805409A218EC}"/>
          </ac:grpSpMkLst>
        </pc:grpChg>
      </pc:sldChg>
      <pc:sldChg chg="modSp">
        <pc:chgData name="Stefan Fjällemark" userId="df287081a732d0d8" providerId="LiveId" clId="{E3929F03-9BE7-477F-B487-D45B1F7FD554}" dt="2019-09-05T16:18:42.286" v="1189" actId="20577"/>
        <pc:sldMkLst>
          <pc:docMk/>
          <pc:sldMk cId="95203350" sldId="262"/>
        </pc:sldMkLst>
        <pc:spChg chg="mod">
          <ac:chgData name="Stefan Fjällemark" userId="df287081a732d0d8" providerId="LiveId" clId="{E3929F03-9BE7-477F-B487-D45B1F7FD554}" dt="2019-09-05T16:18:22.969" v="1179" actId="20577"/>
          <ac:spMkLst>
            <pc:docMk/>
            <pc:sldMk cId="95203350" sldId="262"/>
            <ac:spMk id="14" creationId="{B40EB81D-5734-4E73-8754-5C56B0E96CE9}"/>
          </ac:spMkLst>
        </pc:spChg>
        <pc:spChg chg="mod">
          <ac:chgData name="Stefan Fjällemark" userId="df287081a732d0d8" providerId="LiveId" clId="{E3929F03-9BE7-477F-B487-D45B1F7FD554}" dt="2019-09-05T16:16:10.955" v="1145" actId="6549"/>
          <ac:spMkLst>
            <pc:docMk/>
            <pc:sldMk cId="95203350" sldId="262"/>
            <ac:spMk id="16" creationId="{2B0142EA-795B-4272-A360-BDAEE1DDB504}"/>
          </ac:spMkLst>
        </pc:spChg>
        <pc:spChg chg="mod">
          <ac:chgData name="Stefan Fjällemark" userId="df287081a732d0d8" providerId="LiveId" clId="{E3929F03-9BE7-477F-B487-D45B1F7FD554}" dt="2019-09-05T16:18:18.999" v="1177" actId="20577"/>
          <ac:spMkLst>
            <pc:docMk/>
            <pc:sldMk cId="95203350" sldId="262"/>
            <ac:spMk id="18" creationId="{84084FBA-A950-49D9-BE9C-F654D9626032}"/>
          </ac:spMkLst>
        </pc:spChg>
        <pc:spChg chg="mod">
          <ac:chgData name="Stefan Fjällemark" userId="df287081a732d0d8" providerId="LiveId" clId="{E3929F03-9BE7-477F-B487-D45B1F7FD554}" dt="2019-09-05T16:18:27.005" v="1181" actId="20577"/>
          <ac:spMkLst>
            <pc:docMk/>
            <pc:sldMk cId="95203350" sldId="262"/>
            <ac:spMk id="20" creationId="{B5C10F20-2F76-42D2-AD1C-7BDDEED9C867}"/>
          </ac:spMkLst>
        </pc:spChg>
        <pc:spChg chg="mod">
          <ac:chgData name="Stefan Fjällemark" userId="df287081a732d0d8" providerId="LiveId" clId="{E3929F03-9BE7-477F-B487-D45B1F7FD554}" dt="2019-09-05T16:18:42.286" v="1189" actId="20577"/>
          <ac:spMkLst>
            <pc:docMk/>
            <pc:sldMk cId="95203350" sldId="262"/>
            <ac:spMk id="22" creationId="{E056E83F-FF6C-40FD-B5E7-5809B90F4E9E}"/>
          </ac:spMkLst>
        </pc:spChg>
        <pc:spChg chg="mod">
          <ac:chgData name="Stefan Fjällemark" userId="df287081a732d0d8" providerId="LiveId" clId="{E3929F03-9BE7-477F-B487-D45B1F7FD554}" dt="2019-09-05T16:10:24.720" v="1059" actId="207"/>
          <ac:spMkLst>
            <pc:docMk/>
            <pc:sldMk cId="95203350" sldId="262"/>
            <ac:spMk id="23" creationId="{6FD12D26-2011-4E04-A80A-D1EC455ADD92}"/>
          </ac:spMkLst>
        </pc:spChg>
        <pc:spChg chg="mod">
          <ac:chgData name="Stefan Fjällemark" userId="df287081a732d0d8" providerId="LiveId" clId="{E3929F03-9BE7-477F-B487-D45B1F7FD554}" dt="2019-09-05T16:16:54.729" v="1163" actId="20577"/>
          <ac:spMkLst>
            <pc:docMk/>
            <pc:sldMk cId="95203350" sldId="262"/>
            <ac:spMk id="24" creationId="{E2418982-9B39-45CC-8440-7E4DDF4DAFF2}"/>
          </ac:spMkLst>
        </pc:spChg>
        <pc:spChg chg="mod">
          <ac:chgData name="Stefan Fjällemark" userId="df287081a732d0d8" providerId="LiveId" clId="{E3929F03-9BE7-477F-B487-D45B1F7FD554}" dt="2019-09-05T16:18:35.158" v="1187" actId="20577"/>
          <ac:spMkLst>
            <pc:docMk/>
            <pc:sldMk cId="95203350" sldId="262"/>
            <ac:spMk id="26" creationId="{606D6C05-3B11-419E-A848-EA2E722A7848}"/>
          </ac:spMkLst>
        </pc:spChg>
      </pc:sldChg>
      <pc:sldChg chg="modSp del">
        <pc:chgData name="Stefan Fjällemark" userId="df287081a732d0d8" providerId="LiveId" clId="{E3929F03-9BE7-477F-B487-D45B1F7FD554}" dt="2019-09-04T18:06:48.628" v="90" actId="2696"/>
        <pc:sldMkLst>
          <pc:docMk/>
          <pc:sldMk cId="1467320020" sldId="270"/>
        </pc:sldMkLst>
        <pc:spChg chg="mod">
          <ac:chgData name="Stefan Fjällemark" userId="df287081a732d0d8" providerId="LiveId" clId="{E3929F03-9BE7-477F-B487-D45B1F7FD554}" dt="2019-09-04T17:33:58.531" v="85" actId="404"/>
          <ac:spMkLst>
            <pc:docMk/>
            <pc:sldMk cId="1467320020" sldId="270"/>
            <ac:spMk id="26" creationId="{FDDD29EF-42BE-46F1-854A-67ADC316B831}"/>
          </ac:spMkLst>
        </pc:spChg>
        <pc:grpChg chg="mod">
          <ac:chgData name="Stefan Fjällemark" userId="df287081a732d0d8" providerId="LiveId" clId="{E3929F03-9BE7-477F-B487-D45B1F7FD554}" dt="2019-09-04T16:35:01.398" v="0" actId="1076"/>
          <ac:grpSpMkLst>
            <pc:docMk/>
            <pc:sldMk cId="1467320020" sldId="270"/>
            <ac:grpSpMk id="12" creationId="{6BD128C9-493E-42DA-8F4E-938DB5FF04B2}"/>
          </ac:grpSpMkLst>
        </pc:grpChg>
      </pc:sldChg>
      <pc:sldChg chg="addSp delSp modSp add">
        <pc:chgData name="Stefan Fjällemark" userId="df287081a732d0d8" providerId="LiveId" clId="{E3929F03-9BE7-477F-B487-D45B1F7FD554}" dt="2019-09-04T18:59:16.048" v="501" actId="1076"/>
        <pc:sldMkLst>
          <pc:docMk/>
          <pc:sldMk cId="3992724152" sldId="271"/>
        </pc:sldMkLst>
        <pc:spChg chg="mod">
          <ac:chgData name="Stefan Fjällemark" userId="df287081a732d0d8" providerId="LiveId" clId="{E3929F03-9BE7-477F-B487-D45B1F7FD554}" dt="2019-09-04T18:44:27.088" v="500" actId="404"/>
          <ac:spMkLst>
            <pc:docMk/>
            <pc:sldMk cId="3992724152" sldId="271"/>
            <ac:spMk id="3" creationId="{02C5F615-60E0-4B31-A6E9-EFBF2266D55C}"/>
          </ac:spMkLst>
        </pc:spChg>
        <pc:spChg chg="mod">
          <ac:chgData name="Stefan Fjällemark" userId="df287081a732d0d8" providerId="LiveId" clId="{E3929F03-9BE7-477F-B487-D45B1F7FD554}" dt="2019-09-04T18:44:17.797" v="494" actId="404"/>
          <ac:spMkLst>
            <pc:docMk/>
            <pc:sldMk cId="3992724152" sldId="271"/>
            <ac:spMk id="15" creationId="{5B4C2D41-0759-494B-91DC-574F3041B614}"/>
          </ac:spMkLst>
        </pc:spChg>
        <pc:spChg chg="mod">
          <ac:chgData name="Stefan Fjällemark" userId="df287081a732d0d8" providerId="LiveId" clId="{E3929F03-9BE7-477F-B487-D45B1F7FD554}" dt="2019-09-04T18:43:29.046" v="480" actId="404"/>
          <ac:spMkLst>
            <pc:docMk/>
            <pc:sldMk cId="3992724152" sldId="271"/>
            <ac:spMk id="18" creationId="{42BC5DFC-652C-4527-B728-1570A655817F}"/>
          </ac:spMkLst>
        </pc:spChg>
        <pc:spChg chg="mod">
          <ac:chgData name="Stefan Fjällemark" userId="df287081a732d0d8" providerId="LiveId" clId="{E3929F03-9BE7-477F-B487-D45B1F7FD554}" dt="2019-09-04T18:43:39.856" v="488" actId="403"/>
          <ac:spMkLst>
            <pc:docMk/>
            <pc:sldMk cId="3992724152" sldId="271"/>
            <ac:spMk id="21" creationId="{30E0E351-892D-47E5-80D6-9835DAE00919}"/>
          </ac:spMkLst>
        </pc:spChg>
        <pc:spChg chg="mod">
          <ac:chgData name="Stefan Fjällemark" userId="df287081a732d0d8" providerId="LiveId" clId="{E3929F03-9BE7-477F-B487-D45B1F7FD554}" dt="2019-09-04T18:32:11.241" v="284" actId="207"/>
          <ac:spMkLst>
            <pc:docMk/>
            <pc:sldMk cId="3992724152" sldId="271"/>
            <ac:spMk id="26" creationId="{FDDD29EF-42BE-46F1-854A-67ADC316B831}"/>
          </ac:spMkLst>
        </pc:spChg>
        <pc:spChg chg="mod">
          <ac:chgData name="Stefan Fjällemark" userId="df287081a732d0d8" providerId="LiveId" clId="{E3929F03-9BE7-477F-B487-D45B1F7FD554}" dt="2019-09-04T18:07:26.684" v="102" actId="20577"/>
          <ac:spMkLst>
            <pc:docMk/>
            <pc:sldMk cId="3992724152" sldId="271"/>
            <ac:spMk id="27" creationId="{46C7DF74-3552-46B5-9CC9-9AD747AB78D6}"/>
          </ac:spMkLst>
        </pc:spChg>
        <pc:spChg chg="mod">
          <ac:chgData name="Stefan Fjällemark" userId="df287081a732d0d8" providerId="LiveId" clId="{E3929F03-9BE7-477F-B487-D45B1F7FD554}" dt="2019-09-04T18:32:19.385" v="286" actId="207"/>
          <ac:spMkLst>
            <pc:docMk/>
            <pc:sldMk cId="3992724152" sldId="271"/>
            <ac:spMk id="29" creationId="{53A62C84-6C52-4954-A7F6-8B500A875D75}"/>
          </ac:spMkLst>
        </pc:spChg>
        <pc:spChg chg="mod">
          <ac:chgData name="Stefan Fjällemark" userId="df287081a732d0d8" providerId="LiveId" clId="{E3929F03-9BE7-477F-B487-D45B1F7FD554}" dt="2019-09-04T18:09:01.292" v="118" actId="790"/>
          <ac:spMkLst>
            <pc:docMk/>
            <pc:sldMk cId="3992724152" sldId="271"/>
            <ac:spMk id="30" creationId="{8A776497-8EF0-4CEF-A127-6914FA2DE9C3}"/>
          </ac:spMkLst>
        </pc:spChg>
        <pc:spChg chg="mod">
          <ac:chgData name="Stefan Fjällemark" userId="df287081a732d0d8" providerId="LiveId" clId="{E3929F03-9BE7-477F-B487-D45B1F7FD554}" dt="2019-09-04T18:30:57.354" v="270" actId="404"/>
          <ac:spMkLst>
            <pc:docMk/>
            <pc:sldMk cId="3992724152" sldId="271"/>
            <ac:spMk id="32" creationId="{CB0C096A-976E-46E0-B5A3-59E2825C6002}"/>
          </ac:spMkLst>
        </pc:spChg>
        <pc:spChg chg="mod">
          <ac:chgData name="Stefan Fjällemark" userId="df287081a732d0d8" providerId="LiveId" clId="{E3929F03-9BE7-477F-B487-D45B1F7FD554}" dt="2019-09-04T18:25:53.945" v="175" actId="207"/>
          <ac:spMkLst>
            <pc:docMk/>
            <pc:sldMk cId="3992724152" sldId="271"/>
            <ac:spMk id="33" creationId="{45644FBE-15DB-4383-A36A-8EE7B46EFE8C}"/>
          </ac:spMkLst>
        </pc:spChg>
        <pc:spChg chg="mod">
          <ac:chgData name="Stefan Fjällemark" userId="df287081a732d0d8" providerId="LiveId" clId="{E3929F03-9BE7-477F-B487-D45B1F7FD554}" dt="2019-09-04T18:31:16.251" v="276" actId="207"/>
          <ac:spMkLst>
            <pc:docMk/>
            <pc:sldMk cId="3992724152" sldId="271"/>
            <ac:spMk id="35" creationId="{2DB5D4B9-1BC5-4E45-AE0C-EC6BD5FA5629}"/>
          </ac:spMkLst>
        </pc:spChg>
        <pc:spChg chg="mod">
          <ac:chgData name="Stefan Fjällemark" userId="df287081a732d0d8" providerId="LiveId" clId="{E3929F03-9BE7-477F-B487-D45B1F7FD554}" dt="2019-09-04T18:33:23.512" v="299" actId="207"/>
          <ac:spMkLst>
            <pc:docMk/>
            <pc:sldMk cId="3992724152" sldId="271"/>
            <ac:spMk id="38" creationId="{2B646432-324E-4792-AD47-AF7013DA5E29}"/>
          </ac:spMkLst>
        </pc:spChg>
        <pc:spChg chg="mod">
          <ac:chgData name="Stefan Fjällemark" userId="df287081a732d0d8" providerId="LiveId" clId="{E3929F03-9BE7-477F-B487-D45B1F7FD554}" dt="2019-09-04T18:35:12.055" v="305" actId="207"/>
          <ac:spMkLst>
            <pc:docMk/>
            <pc:sldMk cId="3992724152" sldId="271"/>
            <ac:spMk id="41" creationId="{7C446A64-59EF-4267-8947-38B6C1D084DC}"/>
          </ac:spMkLst>
        </pc:spChg>
        <pc:spChg chg="mod">
          <ac:chgData name="Stefan Fjällemark" userId="df287081a732d0d8" providerId="LiveId" clId="{E3929F03-9BE7-477F-B487-D45B1F7FD554}" dt="2019-09-04T18:31:49.604" v="278" actId="207"/>
          <ac:spMkLst>
            <pc:docMk/>
            <pc:sldMk cId="3992724152" sldId="271"/>
            <ac:spMk id="44" creationId="{E511BBA2-A516-4C01-8D4D-25741E020238}"/>
          </ac:spMkLst>
        </pc:spChg>
        <pc:spChg chg="mod">
          <ac:chgData name="Stefan Fjällemark" userId="df287081a732d0d8" providerId="LiveId" clId="{E3929F03-9BE7-477F-B487-D45B1F7FD554}" dt="2019-09-04T18:07:38.879" v="110" actId="20577"/>
          <ac:spMkLst>
            <pc:docMk/>
            <pc:sldMk cId="3992724152" sldId="271"/>
            <ac:spMk id="45" creationId="{BB36A0D5-4606-4350-B200-EA18B53C4F03}"/>
          </ac:spMkLst>
        </pc:spChg>
        <pc:grpChg chg="mod">
          <ac:chgData name="Stefan Fjällemark" userId="df287081a732d0d8" providerId="LiveId" clId="{E3929F03-9BE7-477F-B487-D45B1F7FD554}" dt="2019-09-04T18:59:16.048" v="501" actId="1076"/>
          <ac:grpSpMkLst>
            <pc:docMk/>
            <pc:sldMk cId="3992724152" sldId="271"/>
            <ac:grpSpMk id="12" creationId="{6BD128C9-493E-42DA-8F4E-938DB5FF04B2}"/>
          </ac:grpSpMkLst>
        </pc:grpChg>
        <pc:grpChg chg="mod">
          <ac:chgData name="Stefan Fjällemark" userId="df287081a732d0d8" providerId="LiveId" clId="{E3929F03-9BE7-477F-B487-D45B1F7FD554}" dt="2019-09-04T18:59:16.048" v="501" actId="1076"/>
          <ac:grpSpMkLst>
            <pc:docMk/>
            <pc:sldMk cId="3992724152" sldId="271"/>
            <ac:grpSpMk id="13" creationId="{A73506C4-6589-454B-94C4-B5AE0F9DDC52}"/>
          </ac:grpSpMkLst>
        </pc:grpChg>
        <pc:grpChg chg="mod">
          <ac:chgData name="Stefan Fjällemark" userId="df287081a732d0d8" providerId="LiveId" clId="{E3929F03-9BE7-477F-B487-D45B1F7FD554}" dt="2019-09-04T18:34:31.135" v="303" actId="207"/>
          <ac:grpSpMkLst>
            <pc:docMk/>
            <pc:sldMk cId="3992724152" sldId="271"/>
            <ac:grpSpMk id="16" creationId="{800A26EA-3719-443B-8B09-483CF86F7028}"/>
          </ac:grpSpMkLst>
        </pc:grpChg>
        <pc:grpChg chg="del">
          <ac:chgData name="Stefan Fjällemark" userId="df287081a732d0d8" providerId="LiveId" clId="{E3929F03-9BE7-477F-B487-D45B1F7FD554}" dt="2019-09-04T18:06:22.400" v="87"/>
          <ac:grpSpMkLst>
            <pc:docMk/>
            <pc:sldMk cId="3992724152" sldId="271"/>
            <ac:grpSpMk id="22" creationId="{7F19FA11-3F4C-45ED-A406-C6AE213EB8C8}"/>
          </ac:grpSpMkLst>
        </pc:grpChg>
        <pc:grpChg chg="add mod">
          <ac:chgData name="Stefan Fjällemark" userId="df287081a732d0d8" providerId="LiveId" clId="{E3929F03-9BE7-477F-B487-D45B1F7FD554}" dt="2019-09-04T18:07:00.324" v="92" actId="1076"/>
          <ac:grpSpMkLst>
            <pc:docMk/>
            <pc:sldMk cId="3992724152" sldId="271"/>
            <ac:grpSpMk id="43" creationId="{D61C6203-45F3-4EB2-B733-34D37DD72CFF}"/>
          </ac:grpSpMkLst>
        </pc:grpChg>
      </pc:sldChg>
      <pc:sldChg chg="addSp delSp modSp add">
        <pc:chgData name="Stefan Fjällemark" userId="df287081a732d0d8" providerId="LiveId" clId="{E3929F03-9BE7-477F-B487-D45B1F7FD554}" dt="2019-09-05T14:33:19.592" v="1007" actId="403"/>
        <pc:sldMkLst>
          <pc:docMk/>
          <pc:sldMk cId="1004328672" sldId="272"/>
        </pc:sldMkLst>
        <pc:spChg chg="mod">
          <ac:chgData name="Stefan Fjällemark" userId="df287081a732d0d8" providerId="LiveId" clId="{E3929F03-9BE7-477F-B487-D45B1F7FD554}" dt="2019-09-05T14:09:54.624" v="823" actId="207"/>
          <ac:spMkLst>
            <pc:docMk/>
            <pc:sldMk cId="1004328672" sldId="272"/>
            <ac:spMk id="3" creationId="{C27DEF64-A8AA-4179-8688-99BC64773EC0}"/>
          </ac:spMkLst>
        </pc:spChg>
        <pc:spChg chg="mod">
          <ac:chgData name="Stefan Fjällemark" userId="df287081a732d0d8" providerId="LiveId" clId="{E3929F03-9BE7-477F-B487-D45B1F7FD554}" dt="2019-09-05T14:33:19.592" v="1007" actId="403"/>
          <ac:spMkLst>
            <pc:docMk/>
            <pc:sldMk cId="1004328672" sldId="272"/>
            <ac:spMk id="4" creationId="{3DDA9C6A-65F2-45AE-85D1-30A4A3A9C9EB}"/>
          </ac:spMkLst>
        </pc:spChg>
        <pc:spChg chg="del mod topLvl">
          <ac:chgData name="Stefan Fjällemark" userId="df287081a732d0d8" providerId="LiveId" clId="{E3929F03-9BE7-477F-B487-D45B1F7FD554}" dt="2019-09-05T14:08:33.213" v="810" actId="478"/>
          <ac:spMkLst>
            <pc:docMk/>
            <pc:sldMk cId="1004328672" sldId="272"/>
            <ac:spMk id="6" creationId="{78A4E7CB-3A6E-42BF-9A1C-921BC10D0749}"/>
          </ac:spMkLst>
        </pc:spChg>
        <pc:spChg chg="mod topLvl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7" creationId="{DF562582-6000-4B27-BDAD-41E227C722D4}"/>
          </ac:spMkLst>
        </pc:spChg>
        <pc:spChg chg="del mod topLvl">
          <ac:chgData name="Stefan Fjällemark" userId="df287081a732d0d8" providerId="LiveId" clId="{E3929F03-9BE7-477F-B487-D45B1F7FD554}" dt="2019-09-05T14:08:30.379" v="809" actId="478"/>
          <ac:spMkLst>
            <pc:docMk/>
            <pc:sldMk cId="1004328672" sldId="272"/>
            <ac:spMk id="9" creationId="{DA56772D-FD71-4CD3-A3AA-83216C6F55CE}"/>
          </ac:spMkLst>
        </pc:spChg>
        <pc:spChg chg="mod topLvl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10" creationId="{6BD9A771-137D-4F2E-895C-5B7DA5DAF344}"/>
          </ac:spMkLst>
        </pc:spChg>
        <pc:spChg chg="del mod topLvl">
          <ac:chgData name="Stefan Fjällemark" userId="df287081a732d0d8" providerId="LiveId" clId="{E3929F03-9BE7-477F-B487-D45B1F7FD554}" dt="2019-09-05T14:06:53.883" v="789" actId="478"/>
          <ac:spMkLst>
            <pc:docMk/>
            <pc:sldMk cId="1004328672" sldId="272"/>
            <ac:spMk id="12" creationId="{7077C1DF-2599-4BA8-845B-8F698355327A}"/>
          </ac:spMkLst>
        </pc:spChg>
        <pc:spChg chg="mod topLvl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13" creationId="{7FD26173-C774-4600-AD1B-CEB49BF55209}"/>
          </ac:spMkLst>
        </pc:spChg>
        <pc:spChg chg="del mod topLvl">
          <ac:chgData name="Stefan Fjällemark" userId="df287081a732d0d8" providerId="LiveId" clId="{E3929F03-9BE7-477F-B487-D45B1F7FD554}" dt="2019-09-05T14:06:56.662" v="790" actId="478"/>
          <ac:spMkLst>
            <pc:docMk/>
            <pc:sldMk cId="1004328672" sldId="272"/>
            <ac:spMk id="15" creationId="{DE66EE8D-0AC1-4B11-BCA8-EBC869EE2999}"/>
          </ac:spMkLst>
        </pc:spChg>
        <pc:spChg chg="mod topLvl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16" creationId="{711F38CE-6FEC-4F2F-A216-ED62A53AF5E1}"/>
          </ac:spMkLst>
        </pc:spChg>
        <pc:spChg chg="mod topLvl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18" creationId="{08F0B25A-935F-4DD9-915B-227B64C7A00B}"/>
          </ac:spMkLst>
        </pc:spChg>
        <pc:spChg chg="mod topLvl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19" creationId="{56E290DE-B4F5-425D-B9C3-D3793DD78666}"/>
          </ac:spMkLst>
        </pc:spChg>
        <pc:spChg chg="mod">
          <ac:chgData name="Stefan Fjällemark" userId="df287081a732d0d8" providerId="LiveId" clId="{E3929F03-9BE7-477F-B487-D45B1F7FD554}" dt="2019-09-05T14:11:12.881" v="846"/>
          <ac:spMkLst>
            <pc:docMk/>
            <pc:sldMk cId="1004328672" sldId="272"/>
            <ac:spMk id="21" creationId="{45FCCBCD-9817-403F-966A-E69D4D3072BC}"/>
          </ac:spMkLst>
        </pc:spChg>
        <pc:spChg chg="mod">
          <ac:chgData name="Stefan Fjällemark" userId="df287081a732d0d8" providerId="LiveId" clId="{E3929F03-9BE7-477F-B487-D45B1F7FD554}" dt="2019-09-05T13:56:52.610" v="658" actId="20577"/>
          <ac:spMkLst>
            <pc:docMk/>
            <pc:sldMk cId="1004328672" sldId="272"/>
            <ac:spMk id="22" creationId="{3B3F532F-0D7E-4662-A339-EF35F2153270}"/>
          </ac:spMkLst>
        </pc:spChg>
        <pc:spChg chg="add del">
          <ac:chgData name="Stefan Fjällemark" userId="df287081a732d0d8" providerId="LiveId" clId="{E3929F03-9BE7-477F-B487-D45B1F7FD554}" dt="2019-09-05T14:03:14.320" v="750"/>
          <ac:spMkLst>
            <pc:docMk/>
            <pc:sldMk cId="1004328672" sldId="272"/>
            <ac:spMk id="23" creationId="{F86FE50A-9639-47C1-8436-F135065B3E96}"/>
          </ac:spMkLst>
        </pc:spChg>
        <pc:spChg chg="add del">
          <ac:chgData name="Stefan Fjällemark" userId="df287081a732d0d8" providerId="LiveId" clId="{E3929F03-9BE7-477F-B487-D45B1F7FD554}" dt="2019-09-05T14:05:35.937" v="780"/>
          <ac:spMkLst>
            <pc:docMk/>
            <pc:sldMk cId="1004328672" sldId="272"/>
            <ac:spMk id="24" creationId="{46C18326-6535-40E1-BFBA-81B20313139E}"/>
          </ac:spMkLst>
        </pc:spChg>
        <pc:spChg chg="add del">
          <ac:chgData name="Stefan Fjällemark" userId="df287081a732d0d8" providerId="LiveId" clId="{E3929F03-9BE7-477F-B487-D45B1F7FD554}" dt="2019-09-05T14:05:47.300" v="782"/>
          <ac:spMkLst>
            <pc:docMk/>
            <pc:sldMk cId="1004328672" sldId="272"/>
            <ac:spMk id="25" creationId="{2B07C256-B9AE-4CAF-8002-A6A73560D488}"/>
          </ac:spMkLst>
        </pc:spChg>
        <pc:spChg chg="add del">
          <ac:chgData name="Stefan Fjällemark" userId="df287081a732d0d8" providerId="LiveId" clId="{E3929F03-9BE7-477F-B487-D45B1F7FD554}" dt="2019-09-05T14:06:00.944" v="784"/>
          <ac:spMkLst>
            <pc:docMk/>
            <pc:sldMk cId="1004328672" sldId="272"/>
            <ac:spMk id="26" creationId="{0878CB46-8682-4595-9910-1F91AD13671C}"/>
          </ac:spMkLst>
        </pc:spChg>
        <pc:spChg chg="add del">
          <ac:chgData name="Stefan Fjällemark" userId="df287081a732d0d8" providerId="LiveId" clId="{E3929F03-9BE7-477F-B487-D45B1F7FD554}" dt="2019-09-05T14:06:38.228" v="786"/>
          <ac:spMkLst>
            <pc:docMk/>
            <pc:sldMk cId="1004328672" sldId="272"/>
            <ac:spMk id="27" creationId="{0FD8BF7D-601C-48CD-ACFA-6C73DAD69246}"/>
          </ac:spMkLst>
        </pc:spChg>
        <pc:spChg chg="add mod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28" creationId="{B2EF1AE6-13B8-4530-9930-802B238E1216}"/>
          </ac:spMkLst>
        </pc:spChg>
        <pc:spChg chg="add del mod">
          <ac:chgData name="Stefan Fjällemark" userId="df287081a732d0d8" providerId="LiveId" clId="{E3929F03-9BE7-477F-B487-D45B1F7FD554}" dt="2019-09-05T14:12:47.583" v="862" actId="478"/>
          <ac:spMkLst>
            <pc:docMk/>
            <pc:sldMk cId="1004328672" sldId="272"/>
            <ac:spMk id="29" creationId="{CBF11EA0-2E42-4C80-B431-62B4EB8B9066}"/>
          </ac:spMkLst>
        </pc:spChg>
        <pc:spChg chg="add mod ord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30" creationId="{492FED9B-76AC-458A-80D5-41E074E04949}"/>
          </ac:spMkLst>
        </pc:spChg>
        <pc:spChg chg="add del mod ord">
          <ac:chgData name="Stefan Fjällemark" userId="df287081a732d0d8" providerId="LiveId" clId="{E3929F03-9BE7-477F-B487-D45B1F7FD554}" dt="2019-09-05T14:13:40.040" v="876" actId="478"/>
          <ac:spMkLst>
            <pc:docMk/>
            <pc:sldMk cId="1004328672" sldId="272"/>
            <ac:spMk id="31" creationId="{1F372A00-99C1-4405-A602-440CDD803E30}"/>
          </ac:spMkLst>
        </pc:spChg>
        <pc:spChg chg="add mod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32" creationId="{E594530D-57DD-43BF-AE35-9BBCF368A2A7}"/>
          </ac:spMkLst>
        </pc:spChg>
        <pc:spChg chg="add mod ord">
          <ac:chgData name="Stefan Fjällemark" userId="df287081a732d0d8" providerId="LiveId" clId="{E3929F03-9BE7-477F-B487-D45B1F7FD554}" dt="2019-09-05T14:29:10.068" v="940" actId="1076"/>
          <ac:spMkLst>
            <pc:docMk/>
            <pc:sldMk cId="1004328672" sldId="272"/>
            <ac:spMk id="33" creationId="{5885E901-8744-4FDD-8676-0F1789543851}"/>
          </ac:spMkLst>
        </pc:spChg>
        <pc:spChg chg="mod">
          <ac:chgData name="Stefan Fjällemark" userId="df287081a732d0d8" providerId="LiveId" clId="{E3929F03-9BE7-477F-B487-D45B1F7FD554}" dt="2019-09-05T14:32:09.068" v="979" actId="20577"/>
          <ac:spMkLst>
            <pc:docMk/>
            <pc:sldMk cId="1004328672" sldId="272"/>
            <ac:spMk id="36" creationId="{7FDDD58B-CB52-4410-95B6-B2FDA68E52F4}"/>
          </ac:spMkLst>
        </pc:spChg>
        <pc:spChg chg="mod">
          <ac:chgData name="Stefan Fjällemark" userId="df287081a732d0d8" providerId="LiveId" clId="{E3929F03-9BE7-477F-B487-D45B1F7FD554}" dt="2019-09-05T14:32:18.037" v="984" actId="20577"/>
          <ac:spMkLst>
            <pc:docMk/>
            <pc:sldMk cId="1004328672" sldId="272"/>
            <ac:spMk id="39" creationId="{D2C57E35-FAD1-4150-AC08-CE1A55805EEF}"/>
          </ac:spMkLst>
        </pc:spChg>
        <pc:spChg chg="mod">
          <ac:chgData name="Stefan Fjällemark" userId="df287081a732d0d8" providerId="LiveId" clId="{E3929F03-9BE7-477F-B487-D45B1F7FD554}" dt="2019-09-05T14:31:09.758" v="954" actId="207"/>
          <ac:spMkLst>
            <pc:docMk/>
            <pc:sldMk cId="1004328672" sldId="272"/>
            <ac:spMk id="44" creationId="{2DAAE265-93B3-40BA-902E-EEC85BEFCF70}"/>
          </ac:spMkLst>
        </pc:spChg>
        <pc:spChg chg="mod">
          <ac:chgData name="Stefan Fjällemark" userId="df287081a732d0d8" providerId="LiveId" clId="{E3929F03-9BE7-477F-B487-D45B1F7FD554}" dt="2019-09-05T14:31:33.911" v="967" actId="20577"/>
          <ac:spMkLst>
            <pc:docMk/>
            <pc:sldMk cId="1004328672" sldId="272"/>
            <ac:spMk id="45" creationId="{2539B75D-581D-4E74-B99E-29E77724B055}"/>
          </ac:spMkLst>
        </pc:spChg>
        <pc:grpChg chg="add mod">
          <ac:chgData name="Stefan Fjällemark" userId="df287081a732d0d8" providerId="LiveId" clId="{E3929F03-9BE7-477F-B487-D45B1F7FD554}" dt="2019-09-05T14:29:10.068" v="940" actId="1076"/>
          <ac:grpSpMkLst>
            <pc:docMk/>
            <pc:sldMk cId="1004328672" sldId="272"/>
            <ac:grpSpMk id="2" creationId="{0091631D-900C-4B71-97FF-98ECCEF23848}"/>
          </ac:grpSpMkLst>
        </pc:grpChg>
        <pc:grpChg chg="add del mod">
          <ac:chgData name="Stefan Fjällemark" userId="df287081a732d0d8" providerId="LiveId" clId="{E3929F03-9BE7-477F-B487-D45B1F7FD554}" dt="2019-09-05T14:07:23.162" v="795" actId="165"/>
          <ac:grpSpMkLst>
            <pc:docMk/>
            <pc:sldMk cId="1004328672" sldId="272"/>
            <ac:grpSpMk id="5" creationId="{2AEB65D2-EFD1-4AD2-A994-687F6915FA4A}"/>
          </ac:grpSpMkLst>
        </pc:grpChg>
        <pc:grpChg chg="add del mod">
          <ac:chgData name="Stefan Fjällemark" userId="df287081a732d0d8" providerId="LiveId" clId="{E3929F03-9BE7-477F-B487-D45B1F7FD554}" dt="2019-09-05T14:07:23.162" v="795" actId="165"/>
          <ac:grpSpMkLst>
            <pc:docMk/>
            <pc:sldMk cId="1004328672" sldId="272"/>
            <ac:grpSpMk id="8" creationId="{FCBC6DFD-AF0B-4B6F-A0E2-ED3D6EC5D560}"/>
          </ac:grpSpMkLst>
        </pc:grpChg>
        <pc:grpChg chg="add del mod">
          <ac:chgData name="Stefan Fjällemark" userId="df287081a732d0d8" providerId="LiveId" clId="{E3929F03-9BE7-477F-B487-D45B1F7FD554}" dt="2019-09-05T14:06:44.610" v="787" actId="165"/>
          <ac:grpSpMkLst>
            <pc:docMk/>
            <pc:sldMk cId="1004328672" sldId="272"/>
            <ac:grpSpMk id="11" creationId="{8C5F505E-F550-429F-96FC-836A8230F7F5}"/>
          </ac:grpSpMkLst>
        </pc:grpChg>
        <pc:grpChg chg="add del mod">
          <ac:chgData name="Stefan Fjällemark" userId="df287081a732d0d8" providerId="LiveId" clId="{E3929F03-9BE7-477F-B487-D45B1F7FD554}" dt="2019-09-05T14:06:49.374" v="788" actId="165"/>
          <ac:grpSpMkLst>
            <pc:docMk/>
            <pc:sldMk cId="1004328672" sldId="272"/>
            <ac:grpSpMk id="14" creationId="{C85ED955-7EA8-4BC8-84B5-BFF10FFA6E4A}"/>
          </ac:grpSpMkLst>
        </pc:grpChg>
        <pc:grpChg chg="add del mod">
          <ac:chgData name="Stefan Fjällemark" userId="df287081a732d0d8" providerId="LiveId" clId="{E3929F03-9BE7-477F-B487-D45B1F7FD554}" dt="2019-09-05T14:07:23.162" v="795" actId="165"/>
          <ac:grpSpMkLst>
            <pc:docMk/>
            <pc:sldMk cId="1004328672" sldId="272"/>
            <ac:grpSpMk id="17" creationId="{6DE0D155-F7EF-475C-9478-66686B0A51FA}"/>
          </ac:grpSpMkLst>
        </pc:grpChg>
        <pc:grpChg chg="add mod">
          <ac:chgData name="Stefan Fjällemark" userId="df287081a732d0d8" providerId="LiveId" clId="{E3929F03-9BE7-477F-B487-D45B1F7FD554}" dt="2019-09-05T14:29:10.068" v="940" actId="1076"/>
          <ac:grpSpMkLst>
            <pc:docMk/>
            <pc:sldMk cId="1004328672" sldId="272"/>
            <ac:grpSpMk id="20" creationId="{A02FA5D2-1893-42D2-98C0-DB97B9B9ADC6}"/>
          </ac:grpSpMkLst>
        </pc:grpChg>
        <pc:grpChg chg="add">
          <ac:chgData name="Stefan Fjällemark" userId="df287081a732d0d8" providerId="LiveId" clId="{E3929F03-9BE7-477F-B487-D45B1F7FD554}" dt="2019-09-05T14:27:20.283" v="932"/>
          <ac:grpSpMkLst>
            <pc:docMk/>
            <pc:sldMk cId="1004328672" sldId="272"/>
            <ac:grpSpMk id="34" creationId="{4752AA30-05C9-4846-8D86-1D73487DE2E1}"/>
          </ac:grpSpMkLst>
        </pc:grpChg>
        <pc:grpChg chg="add mod">
          <ac:chgData name="Stefan Fjällemark" userId="df287081a732d0d8" providerId="LiveId" clId="{E3929F03-9BE7-477F-B487-D45B1F7FD554}" dt="2019-09-05T14:27:26.730" v="933" actId="1076"/>
          <ac:grpSpMkLst>
            <pc:docMk/>
            <pc:sldMk cId="1004328672" sldId="272"/>
            <ac:grpSpMk id="37" creationId="{1E8E68E8-B4BA-4663-8007-14B56698A603}"/>
          </ac:grpSpMkLst>
        </pc:grpChg>
        <pc:grpChg chg="add mod">
          <ac:chgData name="Stefan Fjällemark" userId="df287081a732d0d8" providerId="LiveId" clId="{E3929F03-9BE7-477F-B487-D45B1F7FD554}" dt="2019-09-05T14:29:00.603" v="939" actId="1076"/>
          <ac:grpSpMkLst>
            <pc:docMk/>
            <pc:sldMk cId="1004328672" sldId="272"/>
            <ac:grpSpMk id="40" creationId="{9E70347A-0D6E-4E6B-994C-EA00F1335900}"/>
          </ac:grpSpMkLst>
        </pc:grpChg>
        <pc:grpChg chg="add mod">
          <ac:chgData name="Stefan Fjällemark" userId="df287081a732d0d8" providerId="LiveId" clId="{E3929F03-9BE7-477F-B487-D45B1F7FD554}" dt="2019-09-05T14:30:07.159" v="942" actId="1076"/>
          <ac:grpSpMkLst>
            <pc:docMk/>
            <pc:sldMk cId="1004328672" sldId="272"/>
            <ac:grpSpMk id="43" creationId="{16480614-EC47-4406-97D8-C47DB5A52D15}"/>
          </ac:grpSpMkLst>
        </pc:grpChg>
      </pc:sldChg>
      <pc:sldChg chg="delSp modSp add">
        <pc:chgData name="Stefan Fjällemark" userId="df287081a732d0d8" providerId="LiveId" clId="{E3929F03-9BE7-477F-B487-D45B1F7FD554}" dt="2020-01-20T19:11:45.456" v="1371" actId="1037"/>
        <pc:sldMkLst>
          <pc:docMk/>
          <pc:sldMk cId="1856948264" sldId="273"/>
        </pc:sldMkLst>
        <pc:spChg chg="mod">
          <ac:chgData name="Stefan Fjällemark" userId="df287081a732d0d8" providerId="LiveId" clId="{E3929F03-9BE7-477F-B487-D45B1F7FD554}" dt="2020-01-20T19:04:35.949" v="1211" actId="20577"/>
          <ac:spMkLst>
            <pc:docMk/>
            <pc:sldMk cId="1856948264" sldId="273"/>
            <ac:spMk id="19" creationId="{7C372845-89C8-4A2C-B1D5-081EF96D6302}"/>
          </ac:spMkLst>
        </pc:spChg>
        <pc:spChg chg="mod">
          <ac:chgData name="Stefan Fjällemark" userId="df287081a732d0d8" providerId="LiveId" clId="{E3929F03-9BE7-477F-B487-D45B1F7FD554}" dt="2020-01-20T19:11:31.822" v="1368" actId="1038"/>
          <ac:spMkLst>
            <pc:docMk/>
            <pc:sldMk cId="1856948264" sldId="273"/>
            <ac:spMk id="20" creationId="{35C88CC3-6176-462D-B9A9-181BC3B3EFB9}"/>
          </ac:spMkLst>
        </pc:spChg>
        <pc:spChg chg="mod">
          <ac:chgData name="Stefan Fjällemark" userId="df287081a732d0d8" providerId="LiveId" clId="{E3929F03-9BE7-477F-B487-D45B1F7FD554}" dt="2020-01-20T19:11:31.822" v="1368" actId="1038"/>
          <ac:spMkLst>
            <pc:docMk/>
            <pc:sldMk cId="1856948264" sldId="273"/>
            <ac:spMk id="21" creationId="{5DDC959A-4EBA-44D0-ADFC-148E51175D77}"/>
          </ac:spMkLst>
        </pc:spChg>
        <pc:spChg chg="mod">
          <ac:chgData name="Stefan Fjällemark" userId="df287081a732d0d8" providerId="LiveId" clId="{E3929F03-9BE7-477F-B487-D45B1F7FD554}" dt="2020-01-20T19:11:31.822" v="1368" actId="1038"/>
          <ac:spMkLst>
            <pc:docMk/>
            <pc:sldMk cId="1856948264" sldId="273"/>
            <ac:spMk id="22" creationId="{88648946-5C75-42A2-B528-ACA420B1D3CC}"/>
          </ac:spMkLst>
        </pc:spChg>
        <pc:spChg chg="mod">
          <ac:chgData name="Stefan Fjällemark" userId="df287081a732d0d8" providerId="LiveId" clId="{E3929F03-9BE7-477F-B487-D45B1F7FD554}" dt="2020-01-20T19:11:31.822" v="1368" actId="1038"/>
          <ac:spMkLst>
            <pc:docMk/>
            <pc:sldMk cId="1856948264" sldId="273"/>
            <ac:spMk id="23" creationId="{5FC8A562-DC64-486A-B2C2-DD443DAD814F}"/>
          </ac:spMkLst>
        </pc:spChg>
        <pc:spChg chg="mod">
          <ac:chgData name="Stefan Fjällemark" userId="df287081a732d0d8" providerId="LiveId" clId="{E3929F03-9BE7-477F-B487-D45B1F7FD554}" dt="2020-01-20T19:11:31.822" v="1368" actId="1038"/>
          <ac:spMkLst>
            <pc:docMk/>
            <pc:sldMk cId="1856948264" sldId="273"/>
            <ac:spMk id="24" creationId="{81CB60A7-7F7D-42E6-AEC2-C0B46A9AAEFE}"/>
          </ac:spMkLst>
        </pc:spChg>
        <pc:spChg chg="mod">
          <ac:chgData name="Stefan Fjällemark" userId="df287081a732d0d8" providerId="LiveId" clId="{E3929F03-9BE7-477F-B487-D45B1F7FD554}" dt="2020-01-20T19:11:31.822" v="1368" actId="1038"/>
          <ac:spMkLst>
            <pc:docMk/>
            <pc:sldMk cId="1856948264" sldId="273"/>
            <ac:spMk id="25" creationId="{88DE0CE2-4980-4C25-8ADD-AEF8B828CA3F}"/>
          </ac:spMkLst>
        </pc:spChg>
        <pc:spChg chg="mod">
          <ac:chgData name="Stefan Fjällemark" userId="df287081a732d0d8" providerId="LiveId" clId="{E3929F03-9BE7-477F-B487-D45B1F7FD554}" dt="2020-01-20T19:11:45.456" v="1371" actId="1037"/>
          <ac:spMkLst>
            <pc:docMk/>
            <pc:sldMk cId="1856948264" sldId="273"/>
            <ac:spMk id="26" creationId="{B4594D03-CA7B-4814-8534-4B04832AFFCC}"/>
          </ac:spMkLst>
        </pc:spChg>
        <pc:spChg chg="mod">
          <ac:chgData name="Stefan Fjällemark" userId="df287081a732d0d8" providerId="LiveId" clId="{E3929F03-9BE7-477F-B487-D45B1F7FD554}" dt="2020-01-20T19:11:45.456" v="1371" actId="1037"/>
          <ac:spMkLst>
            <pc:docMk/>
            <pc:sldMk cId="1856948264" sldId="273"/>
            <ac:spMk id="27" creationId="{E72289FC-147C-4EA1-AD74-3A165BFAB227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28" creationId="{9C0FE0C0-BEC5-48A0-8F9C-10D1BEF95AC5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29" creationId="{505D9971-98F2-4A90-B839-9615040E7CFF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30" creationId="{04872CCD-2457-4E91-A37C-65F7C3CB3386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31" creationId="{ED63F59F-29DB-4ECE-818D-699A5087A18E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32" creationId="{2B68E60B-8D40-4C82-A26D-06FEE8B2A059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33" creationId="{1819E819-EEDB-4B68-9CE7-237D86300B47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34" creationId="{17F7C951-2F17-4CFE-B620-1571A2E813CD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35" creationId="{D5A0B083-47D4-4F19-BF9E-968D6E793BF1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38" creationId="{3AF194F9-7211-4528-B340-BC1035BB950C}"/>
          </ac:spMkLst>
        </pc:spChg>
        <pc:spChg chg="del">
          <ac:chgData name="Stefan Fjällemark" userId="df287081a732d0d8" providerId="LiveId" clId="{E3929F03-9BE7-477F-B487-D45B1F7FD554}" dt="2020-01-20T19:09:17.973" v="1345" actId="478"/>
          <ac:spMkLst>
            <pc:docMk/>
            <pc:sldMk cId="1856948264" sldId="273"/>
            <ac:spMk id="39" creationId="{7FA0A110-7716-4F0A-AC70-1BB75ADFE329}"/>
          </ac:spMkLst>
        </pc:spChg>
        <pc:spChg chg="mod">
          <ac:chgData name="Stefan Fjällemark" userId="df287081a732d0d8" providerId="LiveId" clId="{E3929F03-9BE7-477F-B487-D45B1F7FD554}" dt="2020-01-20T19:10:50.936" v="1365" actId="207"/>
          <ac:spMkLst>
            <pc:docMk/>
            <pc:sldMk cId="1856948264" sldId="273"/>
            <ac:spMk id="44" creationId="{06F4F5C5-6DE8-4C68-8D69-9B1778A9A8E6}"/>
          </ac:spMkLst>
        </pc:spChg>
      </pc:sldChg>
    </pc:docChg>
  </pc:docChgLst>
  <pc:docChgLst>
    <pc:chgData name="Stefan Fjällemark" userId="df287081a732d0d8" providerId="LiveId" clId="{DC4C2EF6-0EBB-4410-9C61-5EE5F662794E}"/>
    <pc:docChg chg="delSld">
      <pc:chgData name="Stefan Fjällemark" userId="df287081a732d0d8" providerId="LiveId" clId="{DC4C2EF6-0EBB-4410-9C61-5EE5F662794E}" dt="2021-02-04T11:18:57.110" v="18" actId="47"/>
      <pc:docMkLst>
        <pc:docMk/>
      </pc:docMkLst>
      <pc:sldChg chg="del">
        <pc:chgData name="Stefan Fjällemark" userId="df287081a732d0d8" providerId="LiveId" clId="{DC4C2EF6-0EBB-4410-9C61-5EE5F662794E}" dt="2021-02-04T11:18:14.941" v="0" actId="47"/>
        <pc:sldMkLst>
          <pc:docMk/>
          <pc:sldMk cId="258245277" sldId="256"/>
        </pc:sldMkLst>
      </pc:sldChg>
      <pc:sldChg chg="del">
        <pc:chgData name="Stefan Fjällemark" userId="df287081a732d0d8" providerId="LiveId" clId="{DC4C2EF6-0EBB-4410-9C61-5EE5F662794E}" dt="2021-02-04T11:18:20.972" v="1" actId="47"/>
        <pc:sldMkLst>
          <pc:docMk/>
          <pc:sldMk cId="1033399232" sldId="257"/>
        </pc:sldMkLst>
      </pc:sldChg>
      <pc:sldChg chg="del">
        <pc:chgData name="Stefan Fjällemark" userId="df287081a732d0d8" providerId="LiveId" clId="{DC4C2EF6-0EBB-4410-9C61-5EE5F662794E}" dt="2021-02-04T11:18:28.097" v="7" actId="47"/>
        <pc:sldMkLst>
          <pc:docMk/>
          <pc:sldMk cId="4205406194" sldId="258"/>
        </pc:sldMkLst>
      </pc:sldChg>
      <pc:sldChg chg="del">
        <pc:chgData name="Stefan Fjällemark" userId="df287081a732d0d8" providerId="LiveId" clId="{DC4C2EF6-0EBB-4410-9C61-5EE5F662794E}" dt="2021-02-04T11:18:32.208" v="11" actId="47"/>
        <pc:sldMkLst>
          <pc:docMk/>
          <pc:sldMk cId="3063632431" sldId="259"/>
        </pc:sldMkLst>
      </pc:sldChg>
      <pc:sldChg chg="del">
        <pc:chgData name="Stefan Fjällemark" userId="df287081a732d0d8" providerId="LiveId" clId="{DC4C2EF6-0EBB-4410-9C61-5EE5F662794E}" dt="2021-02-04T11:18:22.375" v="2" actId="47"/>
        <pc:sldMkLst>
          <pc:docMk/>
          <pc:sldMk cId="3055879114" sldId="260"/>
        </pc:sldMkLst>
      </pc:sldChg>
      <pc:sldChg chg="del">
        <pc:chgData name="Stefan Fjällemark" userId="df287081a732d0d8" providerId="LiveId" clId="{DC4C2EF6-0EBB-4410-9C61-5EE5F662794E}" dt="2021-02-04T11:18:26.046" v="5" actId="47"/>
        <pc:sldMkLst>
          <pc:docMk/>
          <pc:sldMk cId="1046266695" sldId="261"/>
        </pc:sldMkLst>
      </pc:sldChg>
      <pc:sldChg chg="del">
        <pc:chgData name="Stefan Fjällemark" userId="df287081a732d0d8" providerId="LiveId" clId="{DC4C2EF6-0EBB-4410-9C61-5EE5F662794E}" dt="2021-02-04T11:18:27.112" v="6" actId="47"/>
        <pc:sldMkLst>
          <pc:docMk/>
          <pc:sldMk cId="95203350" sldId="262"/>
        </pc:sldMkLst>
      </pc:sldChg>
      <pc:sldChg chg="del">
        <pc:chgData name="Stefan Fjällemark" userId="df287081a732d0d8" providerId="LiveId" clId="{DC4C2EF6-0EBB-4410-9C61-5EE5F662794E}" dt="2021-02-04T11:18:31.174" v="10" actId="47"/>
        <pc:sldMkLst>
          <pc:docMk/>
          <pc:sldMk cId="2766055765" sldId="264"/>
        </pc:sldMkLst>
      </pc:sldChg>
      <pc:sldChg chg="del">
        <pc:chgData name="Stefan Fjällemark" userId="df287081a732d0d8" providerId="LiveId" clId="{DC4C2EF6-0EBB-4410-9C61-5EE5F662794E}" dt="2021-02-04T11:18:30.172" v="9" actId="47"/>
        <pc:sldMkLst>
          <pc:docMk/>
          <pc:sldMk cId="911098597" sldId="265"/>
        </pc:sldMkLst>
      </pc:sldChg>
      <pc:sldChg chg="del">
        <pc:chgData name="Stefan Fjällemark" userId="df287081a732d0d8" providerId="LiveId" clId="{DC4C2EF6-0EBB-4410-9C61-5EE5F662794E}" dt="2021-02-04T11:18:23.538" v="3" actId="47"/>
        <pc:sldMkLst>
          <pc:docMk/>
          <pc:sldMk cId="3792977644" sldId="266"/>
        </pc:sldMkLst>
      </pc:sldChg>
      <pc:sldChg chg="del">
        <pc:chgData name="Stefan Fjällemark" userId="df287081a732d0d8" providerId="LiveId" clId="{DC4C2EF6-0EBB-4410-9C61-5EE5F662794E}" dt="2021-02-04T11:18:33.299" v="12" actId="47"/>
        <pc:sldMkLst>
          <pc:docMk/>
          <pc:sldMk cId="3834165631" sldId="267"/>
        </pc:sldMkLst>
      </pc:sldChg>
      <pc:sldChg chg="del">
        <pc:chgData name="Stefan Fjällemark" userId="df287081a732d0d8" providerId="LiveId" clId="{DC4C2EF6-0EBB-4410-9C61-5EE5F662794E}" dt="2021-02-04T11:18:34.269" v="13" actId="47"/>
        <pc:sldMkLst>
          <pc:docMk/>
          <pc:sldMk cId="735095895" sldId="268"/>
        </pc:sldMkLst>
      </pc:sldChg>
      <pc:sldChg chg="del">
        <pc:chgData name="Stefan Fjällemark" userId="df287081a732d0d8" providerId="LiveId" clId="{DC4C2EF6-0EBB-4410-9C61-5EE5F662794E}" dt="2021-02-04T11:18:24.698" v="4" actId="47"/>
        <pc:sldMkLst>
          <pc:docMk/>
          <pc:sldMk cId="3524387747" sldId="269"/>
        </pc:sldMkLst>
      </pc:sldChg>
      <pc:sldChg chg="del">
        <pc:chgData name="Stefan Fjällemark" userId="df287081a732d0d8" providerId="LiveId" clId="{DC4C2EF6-0EBB-4410-9C61-5EE5F662794E}" dt="2021-02-04T11:18:35.303" v="14" actId="47"/>
        <pc:sldMkLst>
          <pc:docMk/>
          <pc:sldMk cId="3992724152" sldId="271"/>
        </pc:sldMkLst>
      </pc:sldChg>
      <pc:sldChg chg="del">
        <pc:chgData name="Stefan Fjällemark" userId="df287081a732d0d8" providerId="LiveId" clId="{DC4C2EF6-0EBB-4410-9C61-5EE5F662794E}" dt="2021-02-04T11:18:36.242" v="15" actId="47"/>
        <pc:sldMkLst>
          <pc:docMk/>
          <pc:sldMk cId="1004328672" sldId="272"/>
        </pc:sldMkLst>
      </pc:sldChg>
      <pc:sldChg chg="del">
        <pc:chgData name="Stefan Fjällemark" userId="df287081a732d0d8" providerId="LiveId" clId="{DC4C2EF6-0EBB-4410-9C61-5EE5F662794E}" dt="2021-02-04T11:18:29.176" v="8" actId="47"/>
        <pc:sldMkLst>
          <pc:docMk/>
          <pc:sldMk cId="1856948264" sldId="273"/>
        </pc:sldMkLst>
      </pc:sldChg>
      <pc:sldChg chg="del">
        <pc:chgData name="Stefan Fjällemark" userId="df287081a732d0d8" providerId="LiveId" clId="{DC4C2EF6-0EBB-4410-9C61-5EE5F662794E}" dt="2021-02-04T11:18:37.295" v="16" actId="47"/>
        <pc:sldMkLst>
          <pc:docMk/>
          <pc:sldMk cId="3626634846" sldId="274"/>
        </pc:sldMkLst>
      </pc:sldChg>
      <pc:sldChg chg="del">
        <pc:chgData name="Stefan Fjällemark" userId="df287081a732d0d8" providerId="LiveId" clId="{DC4C2EF6-0EBB-4410-9C61-5EE5F662794E}" dt="2021-02-04T11:18:56.085" v="17" actId="47"/>
        <pc:sldMkLst>
          <pc:docMk/>
          <pc:sldMk cId="277987016" sldId="275"/>
        </pc:sldMkLst>
      </pc:sldChg>
      <pc:sldChg chg="del">
        <pc:chgData name="Stefan Fjällemark" userId="df287081a732d0d8" providerId="LiveId" clId="{DC4C2EF6-0EBB-4410-9C61-5EE5F662794E}" dt="2021-02-04T11:18:57.110" v="18" actId="47"/>
        <pc:sldMkLst>
          <pc:docMk/>
          <pc:sldMk cId="166726908" sldId="276"/>
        </pc:sldMkLst>
      </pc:sldChg>
    </pc:docChg>
  </pc:docChgLst>
  <pc:docChgLst>
    <pc:chgData name="Stefan Fjällemark" userId="df287081a732d0d8" providerId="LiveId" clId="{5A811AAA-3BD6-4548-BFD9-8655228C24E3}"/>
    <pc:docChg chg="undo custSel addSld modSld sldOrd">
      <pc:chgData name="Stefan Fjällemark" userId="df287081a732d0d8" providerId="LiveId" clId="{5A811AAA-3BD6-4548-BFD9-8655228C24E3}" dt="2020-09-13T10:59:41.325" v="648" actId="207"/>
      <pc:docMkLst>
        <pc:docMk/>
      </pc:docMkLst>
      <pc:sldChg chg="delSp mod">
        <pc:chgData name="Stefan Fjällemark" userId="df287081a732d0d8" providerId="LiveId" clId="{5A811AAA-3BD6-4548-BFD9-8655228C24E3}" dt="2020-09-13T09:52:35.717" v="619" actId="21"/>
        <pc:sldMkLst>
          <pc:docMk/>
          <pc:sldMk cId="3992724152" sldId="271"/>
        </pc:sldMkLst>
        <pc:grpChg chg="del">
          <ac:chgData name="Stefan Fjällemark" userId="df287081a732d0d8" providerId="LiveId" clId="{5A811AAA-3BD6-4548-BFD9-8655228C24E3}" dt="2020-09-13T09:52:35.717" v="619" actId="21"/>
          <ac:grpSpMkLst>
            <pc:docMk/>
            <pc:sldMk cId="3992724152" sldId="271"/>
            <ac:grpSpMk id="12" creationId="{6BD128C9-493E-42DA-8F4E-938DB5FF04B2}"/>
          </ac:grpSpMkLst>
        </pc:grpChg>
        <pc:grpChg chg="del">
          <ac:chgData name="Stefan Fjällemark" userId="df287081a732d0d8" providerId="LiveId" clId="{5A811AAA-3BD6-4548-BFD9-8655228C24E3}" dt="2020-09-13T09:52:35.717" v="619" actId="21"/>
          <ac:grpSpMkLst>
            <pc:docMk/>
            <pc:sldMk cId="3992724152" sldId="271"/>
            <ac:grpSpMk id="13" creationId="{A73506C4-6589-454B-94C4-B5AE0F9DDC52}"/>
          </ac:grpSpMkLst>
        </pc:grpChg>
      </pc:sldChg>
      <pc:sldChg chg="addSp delSp modSp add">
        <pc:chgData name="Stefan Fjällemark" userId="df287081a732d0d8" providerId="LiveId" clId="{5A811AAA-3BD6-4548-BFD9-8655228C24E3}" dt="2020-02-25T17:35:26.085" v="117" actId="403"/>
        <pc:sldMkLst>
          <pc:docMk/>
          <pc:sldMk cId="3626634846" sldId="274"/>
        </pc:sldMkLst>
        <pc:spChg chg="add del">
          <ac:chgData name="Stefan Fjällemark" userId="df287081a732d0d8" providerId="LiveId" clId="{5A811AAA-3BD6-4548-BFD9-8655228C24E3}" dt="2020-02-25T17:29:54.152" v="2"/>
          <ac:spMkLst>
            <pc:docMk/>
            <pc:sldMk cId="3626634846" sldId="274"/>
            <ac:spMk id="2" creationId="{B01652C2-81F7-440B-A72E-CDDA3562C9EA}"/>
          </ac:spMkLst>
        </pc:spChg>
        <pc:spChg chg="add del">
          <ac:chgData name="Stefan Fjällemark" userId="df287081a732d0d8" providerId="LiveId" clId="{5A811AAA-3BD6-4548-BFD9-8655228C24E3}" dt="2020-02-25T17:29:54.152" v="2"/>
          <ac:spMkLst>
            <pc:docMk/>
            <pc:sldMk cId="3626634846" sldId="274"/>
            <ac:spMk id="3" creationId="{C69985F6-1E1D-4E02-A9FC-17150E6D3A10}"/>
          </ac:spMkLst>
        </pc:spChg>
        <pc:spChg chg="add mod">
          <ac:chgData name="Stefan Fjällemark" userId="df287081a732d0d8" providerId="LiveId" clId="{5A811AAA-3BD6-4548-BFD9-8655228C24E3}" dt="2020-02-25T17:32:53.136" v="54" actId="403"/>
          <ac:spMkLst>
            <pc:docMk/>
            <pc:sldMk cId="3626634846" sldId="274"/>
            <ac:spMk id="5" creationId="{585ADE74-3E71-4D13-B3E5-F2DCD1255C2F}"/>
          </ac:spMkLst>
        </pc:spChg>
        <pc:spChg chg="add mod">
          <ac:chgData name="Stefan Fjällemark" userId="df287081a732d0d8" providerId="LiveId" clId="{5A811AAA-3BD6-4548-BFD9-8655228C24E3}" dt="2020-02-25T17:30:13.572" v="16" actId="20577"/>
          <ac:spMkLst>
            <pc:docMk/>
            <pc:sldMk cId="3626634846" sldId="274"/>
            <ac:spMk id="6" creationId="{DF1CB093-33A4-4CB2-A248-644879442A08}"/>
          </ac:spMkLst>
        </pc:spChg>
        <pc:spChg chg="add mod">
          <ac:chgData name="Stefan Fjällemark" userId="df287081a732d0d8" providerId="LiveId" clId="{5A811AAA-3BD6-4548-BFD9-8655228C24E3}" dt="2020-02-25T17:33:11.023" v="59" actId="403"/>
          <ac:spMkLst>
            <pc:docMk/>
            <pc:sldMk cId="3626634846" sldId="274"/>
            <ac:spMk id="7" creationId="{66B585A2-1E59-4C21-B828-F1E020B9E963}"/>
          </ac:spMkLst>
        </pc:spChg>
        <pc:spChg chg="add mod">
          <ac:chgData name="Stefan Fjällemark" userId="df287081a732d0d8" providerId="LiveId" clId="{5A811AAA-3BD6-4548-BFD9-8655228C24E3}" dt="2020-02-25T17:31:09.140" v="24" actId="20577"/>
          <ac:spMkLst>
            <pc:docMk/>
            <pc:sldMk cId="3626634846" sldId="274"/>
            <ac:spMk id="8" creationId="{276C415C-4C26-4A23-8F94-8EC78C98D0BF}"/>
          </ac:spMkLst>
        </pc:spChg>
        <pc:spChg chg="add mod">
          <ac:chgData name="Stefan Fjällemark" userId="df287081a732d0d8" providerId="LiveId" clId="{5A811AAA-3BD6-4548-BFD9-8655228C24E3}" dt="2020-02-25T17:33:46.045" v="67" actId="403"/>
          <ac:spMkLst>
            <pc:docMk/>
            <pc:sldMk cId="3626634846" sldId="274"/>
            <ac:spMk id="9" creationId="{80599708-24A8-4A9E-85DF-06566F8AD202}"/>
          </ac:spMkLst>
        </pc:spChg>
        <pc:spChg chg="add mod">
          <ac:chgData name="Stefan Fjällemark" userId="df287081a732d0d8" providerId="LiveId" clId="{5A811AAA-3BD6-4548-BFD9-8655228C24E3}" dt="2020-02-25T17:31:37.971" v="30" actId="20577"/>
          <ac:spMkLst>
            <pc:docMk/>
            <pc:sldMk cId="3626634846" sldId="274"/>
            <ac:spMk id="10" creationId="{E1BF217E-954F-400B-BF40-8337F5F0F79F}"/>
          </ac:spMkLst>
        </pc:spChg>
        <pc:spChg chg="add mod">
          <ac:chgData name="Stefan Fjällemark" userId="df287081a732d0d8" providerId="LiveId" clId="{5A811AAA-3BD6-4548-BFD9-8655228C24E3}" dt="2020-02-25T17:35:26.085" v="117" actId="403"/>
          <ac:spMkLst>
            <pc:docMk/>
            <pc:sldMk cId="3626634846" sldId="274"/>
            <ac:spMk id="11" creationId="{EE794FAF-CE48-4EBE-B651-6915C530D4F0}"/>
          </ac:spMkLst>
        </pc:spChg>
        <pc:spChg chg="add mod">
          <ac:chgData name="Stefan Fjällemark" userId="df287081a732d0d8" providerId="LiveId" clId="{5A811AAA-3BD6-4548-BFD9-8655228C24E3}" dt="2020-02-25T17:34:22.506" v="76" actId="20577"/>
          <ac:spMkLst>
            <pc:docMk/>
            <pc:sldMk cId="3626634846" sldId="274"/>
            <ac:spMk id="12" creationId="{35773177-DED6-4905-9908-4726EEB3259C}"/>
          </ac:spMkLst>
        </pc:spChg>
        <pc:picChg chg="add del">
          <ac:chgData name="Stefan Fjällemark" userId="df287081a732d0d8" providerId="LiveId" clId="{5A811AAA-3BD6-4548-BFD9-8655228C24E3}" dt="2020-02-25T17:29:56.830" v="4"/>
          <ac:picMkLst>
            <pc:docMk/>
            <pc:sldMk cId="3626634846" sldId="274"/>
            <ac:picMk id="4" creationId="{BD6E2E4A-F621-4F9E-AC0E-377723346403}"/>
          </ac:picMkLst>
        </pc:picChg>
      </pc:sldChg>
      <pc:sldChg chg="addSp delSp modSp add">
        <pc:chgData name="Stefan Fjällemark" userId="df287081a732d0d8" providerId="LiveId" clId="{5A811AAA-3BD6-4548-BFD9-8655228C24E3}" dt="2020-03-05T08:56:41.127" v="518" actId="1037"/>
        <pc:sldMkLst>
          <pc:docMk/>
          <pc:sldMk cId="277987016" sldId="275"/>
        </pc:sldMkLst>
        <pc:spChg chg="mod">
          <ac:chgData name="Stefan Fjällemark" userId="df287081a732d0d8" providerId="LiveId" clId="{5A811AAA-3BD6-4548-BFD9-8655228C24E3}" dt="2020-03-05T08:28:04.536" v="164" actId="207"/>
          <ac:spMkLst>
            <pc:docMk/>
            <pc:sldMk cId="277987016" sldId="275"/>
            <ac:spMk id="5" creationId="{585ADE74-3E71-4D13-B3E5-F2DCD1255C2F}"/>
          </ac:spMkLst>
        </pc:spChg>
        <pc:spChg chg="mod">
          <ac:chgData name="Stefan Fjällemark" userId="df287081a732d0d8" providerId="LiveId" clId="{5A811AAA-3BD6-4548-BFD9-8655228C24E3}" dt="2020-03-05T08:27:51.393" v="163" actId="207"/>
          <ac:spMkLst>
            <pc:docMk/>
            <pc:sldMk cId="277987016" sldId="275"/>
            <ac:spMk id="6" creationId="{DF1CB093-33A4-4CB2-A248-644879442A08}"/>
          </ac:spMkLst>
        </pc:spChg>
        <pc:spChg chg="del">
          <ac:chgData name="Stefan Fjällemark" userId="df287081a732d0d8" providerId="LiveId" clId="{5A811AAA-3BD6-4548-BFD9-8655228C24E3}" dt="2020-03-05T08:24:17.529" v="119" actId="478"/>
          <ac:spMkLst>
            <pc:docMk/>
            <pc:sldMk cId="277987016" sldId="275"/>
            <ac:spMk id="7" creationId="{66B585A2-1E59-4C21-B828-F1E020B9E963}"/>
          </ac:spMkLst>
        </pc:spChg>
        <pc:spChg chg="del">
          <ac:chgData name="Stefan Fjällemark" userId="df287081a732d0d8" providerId="LiveId" clId="{5A811AAA-3BD6-4548-BFD9-8655228C24E3}" dt="2020-03-05T08:24:17.529" v="119" actId="478"/>
          <ac:spMkLst>
            <pc:docMk/>
            <pc:sldMk cId="277987016" sldId="275"/>
            <ac:spMk id="8" creationId="{276C415C-4C26-4A23-8F94-8EC78C98D0BF}"/>
          </ac:spMkLst>
        </pc:spChg>
        <pc:spChg chg="del">
          <ac:chgData name="Stefan Fjällemark" userId="df287081a732d0d8" providerId="LiveId" clId="{5A811AAA-3BD6-4548-BFD9-8655228C24E3}" dt="2020-03-05T08:24:17.529" v="119" actId="478"/>
          <ac:spMkLst>
            <pc:docMk/>
            <pc:sldMk cId="277987016" sldId="275"/>
            <ac:spMk id="9" creationId="{80599708-24A8-4A9E-85DF-06566F8AD202}"/>
          </ac:spMkLst>
        </pc:spChg>
        <pc:spChg chg="del">
          <ac:chgData name="Stefan Fjällemark" userId="df287081a732d0d8" providerId="LiveId" clId="{5A811AAA-3BD6-4548-BFD9-8655228C24E3}" dt="2020-03-05T08:24:17.529" v="119" actId="478"/>
          <ac:spMkLst>
            <pc:docMk/>
            <pc:sldMk cId="277987016" sldId="275"/>
            <ac:spMk id="10" creationId="{E1BF217E-954F-400B-BF40-8337F5F0F79F}"/>
          </ac:spMkLst>
        </pc:spChg>
        <pc:spChg chg="del">
          <ac:chgData name="Stefan Fjällemark" userId="df287081a732d0d8" providerId="LiveId" clId="{5A811AAA-3BD6-4548-BFD9-8655228C24E3}" dt="2020-03-05T08:24:17.529" v="119" actId="478"/>
          <ac:spMkLst>
            <pc:docMk/>
            <pc:sldMk cId="277987016" sldId="275"/>
            <ac:spMk id="11" creationId="{EE794FAF-CE48-4EBE-B651-6915C530D4F0}"/>
          </ac:spMkLst>
        </pc:spChg>
        <pc:spChg chg="del">
          <ac:chgData name="Stefan Fjällemark" userId="df287081a732d0d8" providerId="LiveId" clId="{5A811AAA-3BD6-4548-BFD9-8655228C24E3}" dt="2020-03-05T08:24:17.529" v="119" actId="478"/>
          <ac:spMkLst>
            <pc:docMk/>
            <pc:sldMk cId="277987016" sldId="275"/>
            <ac:spMk id="12" creationId="{35773177-DED6-4905-9908-4726EEB3259C}"/>
          </ac:spMkLst>
        </pc:spChg>
        <pc:spChg chg="add mod">
          <ac:chgData name="Stefan Fjällemark" userId="df287081a732d0d8" providerId="LiveId" clId="{5A811AAA-3BD6-4548-BFD9-8655228C24E3}" dt="2020-03-05T08:30:32.667" v="231" actId="404"/>
          <ac:spMkLst>
            <pc:docMk/>
            <pc:sldMk cId="277987016" sldId="275"/>
            <ac:spMk id="13" creationId="{A6C1DB10-2AA7-4AB2-9EE3-19A7C35E9019}"/>
          </ac:spMkLst>
        </pc:spChg>
        <pc:spChg chg="add mod">
          <ac:chgData name="Stefan Fjällemark" userId="df287081a732d0d8" providerId="LiveId" clId="{5A811AAA-3BD6-4548-BFD9-8655228C24E3}" dt="2020-03-05T08:28:20.326" v="169" actId="20577"/>
          <ac:spMkLst>
            <pc:docMk/>
            <pc:sldMk cId="277987016" sldId="275"/>
            <ac:spMk id="14" creationId="{4656982B-A995-49DB-AF36-CF6CECAF34F0}"/>
          </ac:spMkLst>
        </pc:spChg>
        <pc:spChg chg="add mod">
          <ac:chgData name="Stefan Fjällemark" userId="df287081a732d0d8" providerId="LiveId" clId="{5A811AAA-3BD6-4548-BFD9-8655228C24E3}" dt="2020-03-05T08:32:15.159" v="252" actId="20577"/>
          <ac:spMkLst>
            <pc:docMk/>
            <pc:sldMk cId="277987016" sldId="275"/>
            <ac:spMk id="15" creationId="{90B08800-095A-4754-A3E0-67DCAC309E41}"/>
          </ac:spMkLst>
        </pc:spChg>
        <pc:spChg chg="add mod">
          <ac:chgData name="Stefan Fjällemark" userId="df287081a732d0d8" providerId="LiveId" clId="{5A811AAA-3BD6-4548-BFD9-8655228C24E3}" dt="2020-03-05T08:31:52.071" v="250" actId="20577"/>
          <ac:spMkLst>
            <pc:docMk/>
            <pc:sldMk cId="277987016" sldId="275"/>
            <ac:spMk id="16" creationId="{DF99B533-B87D-4E9B-9354-4E9D33EE0EC6}"/>
          </ac:spMkLst>
        </pc:spChg>
        <pc:spChg chg="add mod">
          <ac:chgData name="Stefan Fjällemark" userId="df287081a732d0d8" providerId="LiveId" clId="{5A811AAA-3BD6-4548-BFD9-8655228C24E3}" dt="2020-03-05T08:43:23.938" v="368" actId="6549"/>
          <ac:spMkLst>
            <pc:docMk/>
            <pc:sldMk cId="277987016" sldId="275"/>
            <ac:spMk id="17" creationId="{ADF95C40-012D-482B-93DE-D7A70E989BE1}"/>
          </ac:spMkLst>
        </pc:spChg>
        <pc:spChg chg="add mod">
          <ac:chgData name="Stefan Fjällemark" userId="df287081a732d0d8" providerId="LiveId" clId="{5A811AAA-3BD6-4548-BFD9-8655228C24E3}" dt="2020-03-05T08:33:53.696" v="273" actId="20577"/>
          <ac:spMkLst>
            <pc:docMk/>
            <pc:sldMk cId="277987016" sldId="275"/>
            <ac:spMk id="18" creationId="{BFFA6E10-535B-4E23-94FF-2003E6DED10D}"/>
          </ac:spMkLst>
        </pc:spChg>
        <pc:spChg chg="add del">
          <ac:chgData name="Stefan Fjällemark" userId="df287081a732d0d8" providerId="LiveId" clId="{5A811AAA-3BD6-4548-BFD9-8655228C24E3}" dt="2020-03-05T08:36:34.641" v="280" actId="478"/>
          <ac:spMkLst>
            <pc:docMk/>
            <pc:sldMk cId="277987016" sldId="275"/>
            <ac:spMk id="19" creationId="{3154F73B-A8B4-4A36-9D36-62D3BEE468F7}"/>
          </ac:spMkLst>
        </pc:spChg>
        <pc:spChg chg="add del mod">
          <ac:chgData name="Stefan Fjällemark" userId="df287081a732d0d8" providerId="LiveId" clId="{5A811AAA-3BD6-4548-BFD9-8655228C24E3}" dt="2020-03-05T08:36:34.641" v="280" actId="478"/>
          <ac:spMkLst>
            <pc:docMk/>
            <pc:sldMk cId="277987016" sldId="275"/>
            <ac:spMk id="20" creationId="{8EBAB469-F887-4895-8C34-8A7527D8CDBA}"/>
          </ac:spMkLst>
        </pc:spChg>
        <pc:spChg chg="add mod">
          <ac:chgData name="Stefan Fjällemark" userId="df287081a732d0d8" providerId="LiveId" clId="{5A811AAA-3BD6-4548-BFD9-8655228C24E3}" dt="2020-03-05T08:42:29.817" v="356" actId="6549"/>
          <ac:spMkLst>
            <pc:docMk/>
            <pc:sldMk cId="277987016" sldId="275"/>
            <ac:spMk id="21" creationId="{F20669EC-CEE6-476A-8458-61647F5C852F}"/>
          </ac:spMkLst>
        </pc:spChg>
        <pc:spChg chg="add mod">
          <ac:chgData name="Stefan Fjällemark" userId="df287081a732d0d8" providerId="LiveId" clId="{5A811AAA-3BD6-4548-BFD9-8655228C24E3}" dt="2020-03-05T08:37:25.800" v="295" actId="207"/>
          <ac:spMkLst>
            <pc:docMk/>
            <pc:sldMk cId="277987016" sldId="275"/>
            <ac:spMk id="22" creationId="{30B60111-1FCE-4C83-A2BB-EEDF1FA2F048}"/>
          </ac:spMkLst>
        </pc:spChg>
        <pc:spChg chg="add mod">
          <ac:chgData name="Stefan Fjällemark" userId="df287081a732d0d8" providerId="LiveId" clId="{5A811AAA-3BD6-4548-BFD9-8655228C24E3}" dt="2020-03-05T08:43:17.711" v="366" actId="6549"/>
          <ac:spMkLst>
            <pc:docMk/>
            <pc:sldMk cId="277987016" sldId="275"/>
            <ac:spMk id="23" creationId="{E938C7CE-9E4A-4C0D-82E9-4E17C78BAC53}"/>
          </ac:spMkLst>
        </pc:spChg>
        <pc:spChg chg="add mod">
          <ac:chgData name="Stefan Fjällemark" userId="df287081a732d0d8" providerId="LiveId" clId="{5A811AAA-3BD6-4548-BFD9-8655228C24E3}" dt="2020-03-05T08:39:03.965" v="315" actId="20577"/>
          <ac:spMkLst>
            <pc:docMk/>
            <pc:sldMk cId="277987016" sldId="275"/>
            <ac:spMk id="24" creationId="{8A074F43-CB78-4979-8003-C42356AAD849}"/>
          </ac:spMkLst>
        </pc:spChg>
        <pc:spChg chg="add mod">
          <ac:chgData name="Stefan Fjällemark" userId="df287081a732d0d8" providerId="LiveId" clId="{5A811AAA-3BD6-4548-BFD9-8655228C24E3}" dt="2020-03-05T08:43:12.944" v="364" actId="6549"/>
          <ac:spMkLst>
            <pc:docMk/>
            <pc:sldMk cId="277987016" sldId="275"/>
            <ac:spMk id="25" creationId="{B3D6DAB3-0B3F-4978-8E16-8766E2EA972F}"/>
          </ac:spMkLst>
        </pc:spChg>
        <pc:spChg chg="add mod">
          <ac:chgData name="Stefan Fjällemark" userId="df287081a732d0d8" providerId="LiveId" clId="{5A811AAA-3BD6-4548-BFD9-8655228C24E3}" dt="2020-03-05T08:41:16.705" v="339" actId="20577"/>
          <ac:spMkLst>
            <pc:docMk/>
            <pc:sldMk cId="277987016" sldId="275"/>
            <ac:spMk id="26" creationId="{0B37C671-E770-4C43-B06D-A75827664DC8}"/>
          </ac:spMkLst>
        </pc:spChg>
        <pc:spChg chg="add mod">
          <ac:chgData name="Stefan Fjällemark" userId="df287081a732d0d8" providerId="LiveId" clId="{5A811AAA-3BD6-4548-BFD9-8655228C24E3}" dt="2020-03-05T08:48:56.983" v="390" actId="20577"/>
          <ac:spMkLst>
            <pc:docMk/>
            <pc:sldMk cId="277987016" sldId="275"/>
            <ac:spMk id="27" creationId="{0A41F59D-86E1-4033-B544-A38E81FD38CC}"/>
          </ac:spMkLst>
        </pc:spChg>
        <pc:spChg chg="add mod">
          <ac:chgData name="Stefan Fjällemark" userId="df287081a732d0d8" providerId="LiveId" clId="{5A811AAA-3BD6-4548-BFD9-8655228C24E3}" dt="2020-03-05T08:48:33.073" v="386" actId="20577"/>
          <ac:spMkLst>
            <pc:docMk/>
            <pc:sldMk cId="277987016" sldId="275"/>
            <ac:spMk id="28" creationId="{699E4CDE-D85A-40B8-AF6F-1EA27F16A9AE}"/>
          </ac:spMkLst>
        </pc:spChg>
        <pc:spChg chg="add mod">
          <ac:chgData name="Stefan Fjällemark" userId="df287081a732d0d8" providerId="LiveId" clId="{5A811AAA-3BD6-4548-BFD9-8655228C24E3}" dt="2020-03-05T08:50:37.592" v="441" actId="6549"/>
          <ac:spMkLst>
            <pc:docMk/>
            <pc:sldMk cId="277987016" sldId="275"/>
            <ac:spMk id="29" creationId="{8BDEDEF3-A491-411E-BC7D-2A8AA413C516}"/>
          </ac:spMkLst>
        </pc:spChg>
        <pc:spChg chg="add mod">
          <ac:chgData name="Stefan Fjällemark" userId="df287081a732d0d8" providerId="LiveId" clId="{5A811AAA-3BD6-4548-BFD9-8655228C24E3}" dt="2020-03-05T08:49:20.577" v="399" actId="20577"/>
          <ac:spMkLst>
            <pc:docMk/>
            <pc:sldMk cId="277987016" sldId="275"/>
            <ac:spMk id="30" creationId="{6264E59E-83B4-4AA4-8C0A-750E4E228E8D}"/>
          </ac:spMkLst>
        </pc:spChg>
        <pc:spChg chg="add mod">
          <ac:chgData name="Stefan Fjällemark" userId="df287081a732d0d8" providerId="LiveId" clId="{5A811AAA-3BD6-4548-BFD9-8655228C24E3}" dt="2020-03-05T08:54:48.325" v="474" actId="20577"/>
          <ac:spMkLst>
            <pc:docMk/>
            <pc:sldMk cId="277987016" sldId="275"/>
            <ac:spMk id="31" creationId="{FE1DA44F-144F-48C8-AB6F-A3DAB3C05535}"/>
          </ac:spMkLst>
        </pc:spChg>
        <pc:spChg chg="add mod">
          <ac:chgData name="Stefan Fjällemark" userId="df287081a732d0d8" providerId="LiveId" clId="{5A811AAA-3BD6-4548-BFD9-8655228C24E3}" dt="2020-03-05T08:53:45.682" v="460" actId="207"/>
          <ac:spMkLst>
            <pc:docMk/>
            <pc:sldMk cId="277987016" sldId="275"/>
            <ac:spMk id="32" creationId="{82FF4686-FAD5-4D35-96BD-BDB522CEA0D1}"/>
          </ac:spMkLst>
        </pc:spChg>
        <pc:spChg chg="add mod">
          <ac:chgData name="Stefan Fjällemark" userId="df287081a732d0d8" providerId="LiveId" clId="{5A811AAA-3BD6-4548-BFD9-8655228C24E3}" dt="2020-03-05T08:56:41.127" v="518" actId="1037"/>
          <ac:spMkLst>
            <pc:docMk/>
            <pc:sldMk cId="277987016" sldId="275"/>
            <ac:spMk id="33" creationId="{3420F848-4A72-4FF0-970A-05EFD00300D8}"/>
          </ac:spMkLst>
        </pc:spChg>
        <pc:spChg chg="add mod">
          <ac:chgData name="Stefan Fjällemark" userId="df287081a732d0d8" providerId="LiveId" clId="{5A811AAA-3BD6-4548-BFD9-8655228C24E3}" dt="2020-03-05T08:56:41.127" v="518" actId="1037"/>
          <ac:spMkLst>
            <pc:docMk/>
            <pc:sldMk cId="277987016" sldId="275"/>
            <ac:spMk id="34" creationId="{EBD5041F-6C16-4593-9387-6421429B9A64}"/>
          </ac:spMkLst>
        </pc:spChg>
      </pc:sldChg>
      <pc:sldChg chg="addSp delSp modSp add mod ord">
        <pc:chgData name="Stefan Fjällemark" userId="df287081a732d0d8" providerId="LiveId" clId="{5A811AAA-3BD6-4548-BFD9-8655228C24E3}" dt="2020-09-13T10:59:41.325" v="648" actId="207"/>
        <pc:sldMkLst>
          <pc:docMk/>
          <pc:sldMk cId="166726908" sldId="276"/>
        </pc:sldMkLst>
        <pc:spChg chg="mod">
          <ac:chgData name="Stefan Fjällemark" userId="df287081a732d0d8" providerId="LiveId" clId="{5A811AAA-3BD6-4548-BFD9-8655228C24E3}" dt="2020-09-13T08:30:24.207" v="539" actId="207"/>
          <ac:spMkLst>
            <pc:docMk/>
            <pc:sldMk cId="166726908" sldId="276"/>
            <ac:spMk id="5" creationId="{585ADE74-3E71-4D13-B3E5-F2DCD1255C2F}"/>
          </ac:spMkLst>
        </pc:spChg>
        <pc:spChg chg="mod">
          <ac:chgData name="Stefan Fjällemark" userId="df287081a732d0d8" providerId="LiveId" clId="{5A811AAA-3BD6-4548-BFD9-8655228C24E3}" dt="2020-09-13T09:53:19.998" v="641" actId="404"/>
          <ac:spMkLst>
            <pc:docMk/>
            <pc:sldMk cId="166726908" sldId="276"/>
            <ac:spMk id="6" creationId="{DF1CB093-33A4-4CB2-A248-644879442A08}"/>
          </ac:spMkLst>
        </pc:spChg>
        <pc:spChg chg="mod">
          <ac:chgData name="Stefan Fjällemark" userId="df287081a732d0d8" providerId="LiveId" clId="{5A811AAA-3BD6-4548-BFD9-8655228C24E3}" dt="2020-09-13T08:55:41.331" v="617" actId="404"/>
          <ac:spMkLst>
            <pc:docMk/>
            <pc:sldMk cId="166726908" sldId="276"/>
            <ac:spMk id="7" creationId="{66B585A2-1E59-4C21-B828-F1E020B9E963}"/>
          </ac:spMkLst>
        </pc:spChg>
        <pc:spChg chg="mod">
          <ac:chgData name="Stefan Fjällemark" userId="df287081a732d0d8" providerId="LiveId" clId="{5A811AAA-3BD6-4548-BFD9-8655228C24E3}" dt="2020-09-13T10:59:41.325" v="648" actId="207"/>
          <ac:spMkLst>
            <pc:docMk/>
            <pc:sldMk cId="166726908" sldId="276"/>
            <ac:spMk id="8" creationId="{276C415C-4C26-4A23-8F94-8EC78C98D0BF}"/>
          </ac:spMkLst>
        </pc:spChg>
        <pc:spChg chg="del">
          <ac:chgData name="Stefan Fjällemark" userId="df287081a732d0d8" providerId="LiveId" clId="{5A811AAA-3BD6-4548-BFD9-8655228C24E3}" dt="2020-09-13T09:51:36.625" v="618" actId="478"/>
          <ac:spMkLst>
            <pc:docMk/>
            <pc:sldMk cId="166726908" sldId="276"/>
            <ac:spMk id="9" creationId="{80599708-24A8-4A9E-85DF-06566F8AD202}"/>
          </ac:spMkLst>
        </pc:spChg>
        <pc:spChg chg="del">
          <ac:chgData name="Stefan Fjällemark" userId="df287081a732d0d8" providerId="LiveId" clId="{5A811AAA-3BD6-4548-BFD9-8655228C24E3}" dt="2020-09-13T09:51:36.625" v="618" actId="478"/>
          <ac:spMkLst>
            <pc:docMk/>
            <pc:sldMk cId="166726908" sldId="276"/>
            <ac:spMk id="10" creationId="{E1BF217E-954F-400B-BF40-8337F5F0F79F}"/>
          </ac:spMkLst>
        </pc:spChg>
        <pc:spChg chg="del">
          <ac:chgData name="Stefan Fjällemark" userId="df287081a732d0d8" providerId="LiveId" clId="{5A811AAA-3BD6-4548-BFD9-8655228C24E3}" dt="2020-09-13T09:51:36.625" v="618" actId="478"/>
          <ac:spMkLst>
            <pc:docMk/>
            <pc:sldMk cId="166726908" sldId="276"/>
            <ac:spMk id="11" creationId="{EE794FAF-CE48-4EBE-B651-6915C530D4F0}"/>
          </ac:spMkLst>
        </pc:spChg>
        <pc:spChg chg="del">
          <ac:chgData name="Stefan Fjällemark" userId="df287081a732d0d8" providerId="LiveId" clId="{5A811AAA-3BD6-4548-BFD9-8655228C24E3}" dt="2020-09-13T09:51:36.625" v="618" actId="478"/>
          <ac:spMkLst>
            <pc:docMk/>
            <pc:sldMk cId="166726908" sldId="276"/>
            <ac:spMk id="12" creationId="{35773177-DED6-4905-9908-4726EEB3259C}"/>
          </ac:spMkLst>
        </pc:spChg>
        <pc:spChg chg="mod">
          <ac:chgData name="Stefan Fjällemark" userId="df287081a732d0d8" providerId="LiveId" clId="{5A811AAA-3BD6-4548-BFD9-8655228C24E3}" dt="2020-09-13T09:52:51.129" v="628" actId="20577"/>
          <ac:spMkLst>
            <pc:docMk/>
            <pc:sldMk cId="166726908" sldId="276"/>
            <ac:spMk id="14" creationId="{9A82AD3C-2811-4F14-97DD-588C53E9BC36}"/>
          </ac:spMkLst>
        </pc:spChg>
        <pc:spChg chg="mod">
          <ac:chgData name="Stefan Fjällemark" userId="df287081a732d0d8" providerId="LiveId" clId="{5A811AAA-3BD6-4548-BFD9-8655228C24E3}" dt="2020-09-13T09:52:38.937" v="620"/>
          <ac:spMkLst>
            <pc:docMk/>
            <pc:sldMk cId="166726908" sldId="276"/>
            <ac:spMk id="15" creationId="{A5AF8984-1C2A-4719-8B37-4ABCE88C0A7D}"/>
          </ac:spMkLst>
        </pc:spChg>
        <pc:spChg chg="mod">
          <ac:chgData name="Stefan Fjällemark" userId="df287081a732d0d8" providerId="LiveId" clId="{5A811AAA-3BD6-4548-BFD9-8655228C24E3}" dt="2020-09-13T09:52:56.640" v="635" actId="20577"/>
          <ac:spMkLst>
            <pc:docMk/>
            <pc:sldMk cId="166726908" sldId="276"/>
            <ac:spMk id="17" creationId="{FE0CCA7A-20AD-4202-B7E6-7EDFEF4C6825}"/>
          </ac:spMkLst>
        </pc:spChg>
        <pc:spChg chg="mod">
          <ac:chgData name="Stefan Fjällemark" userId="df287081a732d0d8" providerId="LiveId" clId="{5A811AAA-3BD6-4548-BFD9-8655228C24E3}" dt="2020-09-13T09:52:38.937" v="620"/>
          <ac:spMkLst>
            <pc:docMk/>
            <pc:sldMk cId="166726908" sldId="276"/>
            <ac:spMk id="18" creationId="{0F7E7FF1-7D4C-47F8-908D-B450D54EA6FD}"/>
          </ac:spMkLst>
        </pc:spChg>
        <pc:grpChg chg="add mod">
          <ac:chgData name="Stefan Fjällemark" userId="df287081a732d0d8" providerId="LiveId" clId="{5A811AAA-3BD6-4548-BFD9-8655228C24E3}" dt="2020-09-13T09:52:44.565" v="621" actId="1076"/>
          <ac:grpSpMkLst>
            <pc:docMk/>
            <pc:sldMk cId="166726908" sldId="276"/>
            <ac:grpSpMk id="13" creationId="{3399D32C-4046-49A5-A755-E8C9DC44951D}"/>
          </ac:grpSpMkLst>
        </pc:grpChg>
        <pc:grpChg chg="add mod">
          <ac:chgData name="Stefan Fjällemark" userId="df287081a732d0d8" providerId="LiveId" clId="{5A811AAA-3BD6-4548-BFD9-8655228C24E3}" dt="2020-09-13T09:52:44.565" v="621" actId="1076"/>
          <ac:grpSpMkLst>
            <pc:docMk/>
            <pc:sldMk cId="166726908" sldId="276"/>
            <ac:grpSpMk id="16" creationId="{D7F10EA6-C014-44F6-A37D-38287868D436}"/>
          </ac:grpSpMkLst>
        </pc:grpChg>
      </pc:sldChg>
    </pc:docChg>
  </pc:docChgLst>
  <pc:docChgLst>
    <pc:chgData name="Stefan Fjällemark" userId="df287081a732d0d8" providerId="LiveId" clId="{63C70AD8-34C1-4FB4-81C2-3BF6FE4DDCC4}"/>
    <pc:docChg chg="undo modSld">
      <pc:chgData name="Stefan Fjällemark" userId="df287081a732d0d8" providerId="LiveId" clId="{63C70AD8-34C1-4FB4-81C2-3BF6FE4DDCC4}" dt="2019-07-19T08:28:04.134" v="247" actId="403"/>
      <pc:docMkLst>
        <pc:docMk/>
      </pc:docMkLst>
      <pc:sldChg chg="addSp modSp">
        <pc:chgData name="Stefan Fjällemark" userId="df287081a732d0d8" providerId="LiveId" clId="{63C70AD8-34C1-4FB4-81C2-3BF6FE4DDCC4}" dt="2019-07-19T08:28:04.134" v="247" actId="403"/>
        <pc:sldMkLst>
          <pc:docMk/>
          <pc:sldMk cId="1467320020" sldId="270"/>
        </pc:sldMkLst>
        <pc:spChg chg="mod">
          <ac:chgData name="Stefan Fjällemark" userId="df287081a732d0d8" providerId="LiveId" clId="{63C70AD8-34C1-4FB4-81C2-3BF6FE4DDCC4}" dt="2019-07-19T08:16:51.247" v="74" actId="20577"/>
          <ac:spMkLst>
            <pc:docMk/>
            <pc:sldMk cId="1467320020" sldId="270"/>
            <ac:spMk id="2" creationId="{1B825D0B-BB51-4129-BC63-229A4645EBC0}"/>
          </ac:spMkLst>
        </pc:spChg>
        <pc:spChg chg="mod">
          <ac:chgData name="Stefan Fjällemark" userId="df287081a732d0d8" providerId="LiveId" clId="{63C70AD8-34C1-4FB4-81C2-3BF6FE4DDCC4}" dt="2019-07-19T08:16:57.877" v="82" actId="20577"/>
          <ac:spMkLst>
            <pc:docMk/>
            <pc:sldMk cId="1467320020" sldId="270"/>
            <ac:spMk id="14" creationId="{3C4B4E1B-DB5E-4DA4-AEEA-22D949F4B32E}"/>
          </ac:spMkLst>
        </pc:spChg>
        <pc:spChg chg="mod">
          <ac:chgData name="Stefan Fjällemark" userId="df287081a732d0d8" providerId="LiveId" clId="{63C70AD8-34C1-4FB4-81C2-3BF6FE4DDCC4}" dt="2019-07-19T08:14:42.996" v="46" actId="20577"/>
          <ac:spMkLst>
            <pc:docMk/>
            <pc:sldMk cId="1467320020" sldId="270"/>
            <ac:spMk id="17" creationId="{7151CBF8-CC10-453F-871B-9418D95277F9}"/>
          </ac:spMkLst>
        </pc:spChg>
        <pc:spChg chg="mod">
          <ac:chgData name="Stefan Fjällemark" userId="df287081a732d0d8" providerId="LiveId" clId="{63C70AD8-34C1-4FB4-81C2-3BF6FE4DDCC4}" dt="2019-07-19T08:20:49.321" v="137" actId="207"/>
          <ac:spMkLst>
            <pc:docMk/>
            <pc:sldMk cId="1467320020" sldId="270"/>
            <ac:spMk id="18" creationId="{42BC5DFC-652C-4527-B728-1570A655817F}"/>
          </ac:spMkLst>
        </pc:spChg>
        <pc:spChg chg="mod">
          <ac:chgData name="Stefan Fjällemark" userId="df287081a732d0d8" providerId="LiveId" clId="{63C70AD8-34C1-4FB4-81C2-3BF6FE4DDCC4}" dt="2019-07-19T08:17:04.509" v="89" actId="20577"/>
          <ac:spMkLst>
            <pc:docMk/>
            <pc:sldMk cId="1467320020" sldId="270"/>
            <ac:spMk id="20" creationId="{AC3994A9-BEC6-46EA-9942-8EC4DF007197}"/>
          </ac:spMkLst>
        </pc:spChg>
        <pc:spChg chg="mod">
          <ac:chgData name="Stefan Fjällemark" userId="df287081a732d0d8" providerId="LiveId" clId="{63C70AD8-34C1-4FB4-81C2-3BF6FE4DDCC4}" dt="2019-07-19T08:20:53.558" v="138" actId="207"/>
          <ac:spMkLst>
            <pc:docMk/>
            <pc:sldMk cId="1467320020" sldId="270"/>
            <ac:spMk id="21" creationId="{30E0E351-892D-47E5-80D6-9835DAE00919}"/>
          </ac:spMkLst>
        </pc:spChg>
        <pc:spChg chg="mod">
          <ac:chgData name="Stefan Fjällemark" userId="df287081a732d0d8" providerId="LiveId" clId="{63C70AD8-34C1-4FB4-81C2-3BF6FE4DDCC4}" dt="2019-07-19T08:17:17.324" v="91" actId="20577"/>
          <ac:spMkLst>
            <pc:docMk/>
            <pc:sldMk cId="1467320020" sldId="270"/>
            <ac:spMk id="23" creationId="{59F0F7A8-67A7-4B97-8F43-AF645F5C0905}"/>
          </ac:spMkLst>
        </pc:spChg>
        <pc:spChg chg="mod">
          <ac:chgData name="Stefan Fjällemark" userId="df287081a732d0d8" providerId="LiveId" clId="{63C70AD8-34C1-4FB4-81C2-3BF6FE4DDCC4}" dt="2019-07-19T08:12:55.568" v="21" actId="20577"/>
          <ac:spMkLst>
            <pc:docMk/>
            <pc:sldMk cId="1467320020" sldId="270"/>
            <ac:spMk id="24" creationId="{64A61A9C-7D2D-47A8-956F-FAA4192575BF}"/>
          </ac:spMkLst>
        </pc:spChg>
        <pc:spChg chg="mod">
          <ac:chgData name="Stefan Fjällemark" userId="df287081a732d0d8" providerId="LiveId" clId="{63C70AD8-34C1-4FB4-81C2-3BF6FE4DDCC4}" dt="2019-07-19T08:14:05.468" v="34" actId="20577"/>
          <ac:spMkLst>
            <pc:docMk/>
            <pc:sldMk cId="1467320020" sldId="270"/>
            <ac:spMk id="26" creationId="{FDDD29EF-42BE-46F1-854A-67ADC316B831}"/>
          </ac:spMkLst>
        </pc:spChg>
        <pc:spChg chg="mod">
          <ac:chgData name="Stefan Fjällemark" userId="df287081a732d0d8" providerId="LiveId" clId="{63C70AD8-34C1-4FB4-81C2-3BF6FE4DDCC4}" dt="2019-07-19T08:18:16.562" v="105" actId="404"/>
          <ac:spMkLst>
            <pc:docMk/>
            <pc:sldMk cId="1467320020" sldId="270"/>
            <ac:spMk id="27" creationId="{46C7DF74-3552-46B5-9CC9-9AD747AB78D6}"/>
          </ac:spMkLst>
        </pc:spChg>
        <pc:spChg chg="mod">
          <ac:chgData name="Stefan Fjällemark" userId="df287081a732d0d8" providerId="LiveId" clId="{63C70AD8-34C1-4FB4-81C2-3BF6FE4DDCC4}" dt="2019-07-19T08:18:36.589" v="112" actId="404"/>
          <ac:spMkLst>
            <pc:docMk/>
            <pc:sldMk cId="1467320020" sldId="270"/>
            <ac:spMk id="30" creationId="{8A776497-8EF0-4CEF-A127-6914FA2DE9C3}"/>
          </ac:spMkLst>
        </pc:spChg>
        <pc:spChg chg="mod">
          <ac:chgData name="Stefan Fjällemark" userId="df287081a732d0d8" providerId="LiveId" clId="{63C70AD8-34C1-4FB4-81C2-3BF6FE4DDCC4}" dt="2019-07-19T08:20:16.526" v="132" actId="207"/>
          <ac:spMkLst>
            <pc:docMk/>
            <pc:sldMk cId="1467320020" sldId="270"/>
            <ac:spMk id="32" creationId="{CB0C096A-976E-46E0-B5A3-59E2825C6002}"/>
          </ac:spMkLst>
        </pc:spChg>
        <pc:spChg chg="mod">
          <ac:chgData name="Stefan Fjällemark" userId="df287081a732d0d8" providerId="LiveId" clId="{63C70AD8-34C1-4FB4-81C2-3BF6FE4DDCC4}" dt="2019-07-19T08:19:55.135" v="131" actId="20577"/>
          <ac:spMkLst>
            <pc:docMk/>
            <pc:sldMk cId="1467320020" sldId="270"/>
            <ac:spMk id="33" creationId="{45644FBE-15DB-4383-A36A-8EE7B46EFE8C}"/>
          </ac:spMkLst>
        </pc:spChg>
        <pc:spChg chg="mod">
          <ac:chgData name="Stefan Fjällemark" userId="df287081a732d0d8" providerId="LiveId" clId="{63C70AD8-34C1-4FB4-81C2-3BF6FE4DDCC4}" dt="2019-07-19T08:22:35.907" v="156" actId="207"/>
          <ac:spMkLst>
            <pc:docMk/>
            <pc:sldMk cId="1467320020" sldId="270"/>
            <ac:spMk id="35" creationId="{2DB5D4B9-1BC5-4E45-AE0C-EC6BD5FA5629}"/>
          </ac:spMkLst>
        </pc:spChg>
        <pc:spChg chg="mod">
          <ac:chgData name="Stefan Fjällemark" userId="df287081a732d0d8" providerId="LiveId" clId="{63C70AD8-34C1-4FB4-81C2-3BF6FE4DDCC4}" dt="2019-07-19T08:22:17.887" v="154" actId="20577"/>
          <ac:spMkLst>
            <pc:docMk/>
            <pc:sldMk cId="1467320020" sldId="270"/>
            <ac:spMk id="36" creationId="{53A12004-9213-4564-A861-EF6A13AC62CC}"/>
          </ac:spMkLst>
        </pc:spChg>
        <pc:spChg chg="mod">
          <ac:chgData name="Stefan Fjällemark" userId="df287081a732d0d8" providerId="LiveId" clId="{63C70AD8-34C1-4FB4-81C2-3BF6FE4DDCC4}" dt="2019-07-19T08:27:06.763" v="223"/>
          <ac:spMkLst>
            <pc:docMk/>
            <pc:sldMk cId="1467320020" sldId="270"/>
            <ac:spMk id="38" creationId="{2B646432-324E-4792-AD47-AF7013DA5E29}"/>
          </ac:spMkLst>
        </pc:spChg>
        <pc:spChg chg="mod">
          <ac:chgData name="Stefan Fjällemark" userId="df287081a732d0d8" providerId="LiveId" clId="{63C70AD8-34C1-4FB4-81C2-3BF6FE4DDCC4}" dt="2019-07-19T08:25:47.197" v="199" actId="404"/>
          <ac:spMkLst>
            <pc:docMk/>
            <pc:sldMk cId="1467320020" sldId="270"/>
            <ac:spMk id="39" creationId="{A26DF216-9616-498A-A0D8-B73663F7132D}"/>
          </ac:spMkLst>
        </pc:spChg>
        <pc:spChg chg="mod">
          <ac:chgData name="Stefan Fjällemark" userId="df287081a732d0d8" providerId="LiveId" clId="{63C70AD8-34C1-4FB4-81C2-3BF6FE4DDCC4}" dt="2019-07-19T08:28:04.134" v="247" actId="403"/>
          <ac:spMkLst>
            <pc:docMk/>
            <pc:sldMk cId="1467320020" sldId="270"/>
            <ac:spMk id="41" creationId="{7C446A64-59EF-4267-8947-38B6C1D084DC}"/>
          </ac:spMkLst>
        </pc:spChg>
        <pc:spChg chg="mod">
          <ac:chgData name="Stefan Fjällemark" userId="df287081a732d0d8" providerId="LiveId" clId="{63C70AD8-34C1-4FB4-81C2-3BF6FE4DDCC4}" dt="2019-07-19T08:26:38.321" v="221" actId="404"/>
          <ac:spMkLst>
            <pc:docMk/>
            <pc:sldMk cId="1467320020" sldId="270"/>
            <ac:spMk id="42" creationId="{0CEEA879-9316-4D1E-94EA-3A2336AE1C94}"/>
          </ac:spMkLst>
        </pc:spChg>
        <pc:grpChg chg="mod">
          <ac:chgData name="Stefan Fjällemark" userId="df287081a732d0d8" providerId="LiveId" clId="{63C70AD8-34C1-4FB4-81C2-3BF6FE4DDCC4}" dt="2019-07-19T08:23:34.949" v="157" actId="1076"/>
          <ac:grpSpMkLst>
            <pc:docMk/>
            <pc:sldMk cId="1467320020" sldId="270"/>
            <ac:grpSpMk id="13" creationId="{A73506C4-6589-454B-94C4-B5AE0F9DDC52}"/>
          </ac:grpSpMkLst>
        </pc:grpChg>
        <pc:grpChg chg="add mod">
          <ac:chgData name="Stefan Fjällemark" userId="df287081a732d0d8" providerId="LiveId" clId="{63C70AD8-34C1-4FB4-81C2-3BF6FE4DDCC4}" dt="2019-07-19T08:12:12.478" v="1" actId="1076"/>
          <ac:grpSpMkLst>
            <pc:docMk/>
            <pc:sldMk cId="1467320020" sldId="270"/>
            <ac:grpSpMk id="22" creationId="{7F19FA11-3F4C-45ED-A406-C6AE213EB8C8}"/>
          </ac:grpSpMkLst>
        </pc:grpChg>
        <pc:grpChg chg="add mod">
          <ac:chgData name="Stefan Fjällemark" userId="df287081a732d0d8" providerId="LiveId" clId="{63C70AD8-34C1-4FB4-81C2-3BF6FE4DDCC4}" dt="2019-07-19T08:13:08.089" v="23" actId="1076"/>
          <ac:grpSpMkLst>
            <pc:docMk/>
            <pc:sldMk cId="1467320020" sldId="270"/>
            <ac:grpSpMk id="25" creationId="{A275C08B-2065-4367-867B-085FED8102D7}"/>
          </ac:grpSpMkLst>
        </pc:grpChg>
        <pc:grpChg chg="add mod">
          <ac:chgData name="Stefan Fjällemark" userId="df287081a732d0d8" providerId="LiveId" clId="{63C70AD8-34C1-4FB4-81C2-3BF6FE4DDCC4}" dt="2019-07-19T08:17:43.521" v="93" actId="1076"/>
          <ac:grpSpMkLst>
            <pc:docMk/>
            <pc:sldMk cId="1467320020" sldId="270"/>
            <ac:grpSpMk id="28" creationId="{7A0AAEA2-284C-46B9-AD87-538D8AA97511}"/>
          </ac:grpSpMkLst>
        </pc:grpChg>
        <pc:grpChg chg="add mod">
          <ac:chgData name="Stefan Fjällemark" userId="df287081a732d0d8" providerId="LiveId" clId="{63C70AD8-34C1-4FB4-81C2-3BF6FE4DDCC4}" dt="2019-07-19T08:19:13.877" v="114" actId="1076"/>
          <ac:grpSpMkLst>
            <pc:docMk/>
            <pc:sldMk cId="1467320020" sldId="270"/>
            <ac:grpSpMk id="31" creationId="{82C76C29-20CD-4A67-879D-2190947AFA6C}"/>
          </ac:grpSpMkLst>
        </pc:grpChg>
        <pc:grpChg chg="add mod">
          <ac:chgData name="Stefan Fjällemark" userId="df287081a732d0d8" providerId="LiveId" clId="{63C70AD8-34C1-4FB4-81C2-3BF6FE4DDCC4}" dt="2019-07-19T08:21:20.937" v="140" actId="1076"/>
          <ac:grpSpMkLst>
            <pc:docMk/>
            <pc:sldMk cId="1467320020" sldId="270"/>
            <ac:grpSpMk id="34" creationId="{79E3B839-D7EA-413E-91A6-9B39B18B9E9E}"/>
          </ac:grpSpMkLst>
        </pc:grpChg>
        <pc:grpChg chg="add mod">
          <ac:chgData name="Stefan Fjällemark" userId="df287081a732d0d8" providerId="LiveId" clId="{63C70AD8-34C1-4FB4-81C2-3BF6FE4DDCC4}" dt="2019-07-19T08:23:43.847" v="159" actId="1076"/>
          <ac:grpSpMkLst>
            <pc:docMk/>
            <pc:sldMk cId="1467320020" sldId="270"/>
            <ac:grpSpMk id="37" creationId="{342E3F55-7EDB-4272-BFEF-F5B8E19D1CBF}"/>
          </ac:grpSpMkLst>
        </pc:grpChg>
        <pc:grpChg chg="add mod">
          <ac:chgData name="Stefan Fjällemark" userId="df287081a732d0d8" providerId="LiveId" clId="{63C70AD8-34C1-4FB4-81C2-3BF6FE4DDCC4}" dt="2019-07-19T08:26:13.994" v="201" actId="1076"/>
          <ac:grpSpMkLst>
            <pc:docMk/>
            <pc:sldMk cId="1467320020" sldId="270"/>
            <ac:grpSpMk id="40" creationId="{885834D4-A2FB-49EB-8A54-D9101C88A5AA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6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515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17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61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04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929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275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2423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57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77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0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E133-0D93-4E77-974E-B8C5F1EF126E}" type="datetimeFigureOut">
              <a:rPr lang="sv-SE" smtClean="0"/>
              <a:t>2021-02-04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F705-2F54-4108-84F6-48DA40617B6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318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72D208B6-D99B-4F6C-99D8-B95B4FCFC5BF}"/>
              </a:ext>
            </a:extLst>
          </p:cNvPr>
          <p:cNvSpPr/>
          <p:nvPr/>
        </p:nvSpPr>
        <p:spPr>
          <a:xfrm>
            <a:off x="146053" y="1631231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Halvljus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Helljus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F0+F5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Ljud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Signal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F2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Signal kort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F3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Rangering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F6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Nej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06E0FA1-FDB4-4DB7-832B-742939B1A297}"/>
              </a:ext>
            </a:extLst>
          </p:cNvPr>
          <p:cNvSpPr/>
          <p:nvPr/>
        </p:nvSpPr>
        <p:spPr>
          <a:xfrm rot="10800000">
            <a:off x="146053" y="551231"/>
            <a:ext cx="792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/>
            <a:r>
              <a:rPr lang="sv-SE" sz="1200" b="1" dirty="0"/>
              <a:t>Green Cargo </a:t>
            </a:r>
            <a:r>
              <a:rPr lang="sv-SE" sz="1600" b="1" dirty="0"/>
              <a:t>Rc4 1290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D377618-64A3-494C-B8D3-EF9597E3D0E8}"/>
              </a:ext>
            </a:extLst>
          </p:cNvPr>
          <p:cNvSpPr/>
          <p:nvPr/>
        </p:nvSpPr>
        <p:spPr>
          <a:xfrm>
            <a:off x="938053" y="1631231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6"/>
                </a:solidFill>
              </a:rPr>
              <a:t>Halvljus</a:t>
            </a:r>
            <a:br>
              <a:rPr lang="sv-SE" sz="1200" b="1" dirty="0"/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6"/>
                </a:solidFill>
              </a:rPr>
              <a:t>Helljus</a:t>
            </a:r>
            <a:br>
              <a:rPr lang="sv-SE" sz="1200" b="1" dirty="0"/>
            </a:br>
            <a:r>
              <a:rPr lang="sv-SE" b="1" dirty="0">
                <a:solidFill>
                  <a:schemeClr val="tx1"/>
                </a:solidFill>
              </a:rPr>
              <a:t>F0+F5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6"/>
                </a:solidFill>
              </a:rPr>
              <a:t>Ljud</a:t>
            </a:r>
            <a:br>
              <a:rPr lang="sv-SE" sz="1200" b="1" dirty="0"/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6"/>
                </a:solidFill>
              </a:rPr>
              <a:t>Signal</a:t>
            </a:r>
            <a:br>
              <a:rPr lang="sv-SE" sz="1200" b="1" dirty="0"/>
            </a:br>
            <a:r>
              <a:rPr lang="sv-SE" b="1" dirty="0">
                <a:solidFill>
                  <a:schemeClr val="tx1"/>
                </a:solidFill>
              </a:rPr>
              <a:t>F2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6"/>
                </a:solidFill>
              </a:rPr>
              <a:t>Signal kort</a:t>
            </a:r>
            <a:br>
              <a:rPr lang="sv-SE" sz="1200" b="1" dirty="0"/>
            </a:br>
            <a:r>
              <a:rPr lang="sv-SE" b="1" dirty="0">
                <a:solidFill>
                  <a:schemeClr val="tx1"/>
                </a:solidFill>
              </a:rPr>
              <a:t>F3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6"/>
                </a:solidFill>
              </a:rPr>
              <a:t>Rangering</a:t>
            </a:r>
            <a:br>
              <a:rPr lang="sv-SE" sz="1200" b="1" dirty="0"/>
            </a:br>
            <a:r>
              <a:rPr lang="sv-SE" b="1" dirty="0">
                <a:solidFill>
                  <a:schemeClr val="tx1"/>
                </a:solidFill>
              </a:rPr>
              <a:t>F6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6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Nej</a:t>
            </a:r>
            <a:br>
              <a:rPr lang="sv-SE" sz="1200" b="1" dirty="0"/>
            </a:br>
            <a:endParaRPr lang="sv-SE" sz="1200" b="1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B87B041-EB72-4DF4-8024-8850B596FD82}"/>
              </a:ext>
            </a:extLst>
          </p:cNvPr>
          <p:cNvSpPr/>
          <p:nvPr/>
        </p:nvSpPr>
        <p:spPr>
          <a:xfrm rot="10800000">
            <a:off x="938053" y="551231"/>
            <a:ext cx="792000" cy="10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rtlCol="0" anchor="t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Green</a:t>
            </a:r>
            <a:r>
              <a:rPr lang="sv-SE" sz="1200" b="1" dirty="0"/>
              <a:t> Cargo </a:t>
            </a:r>
            <a:br>
              <a:rPr lang="sv-SE" sz="1400" b="1" dirty="0"/>
            </a:br>
            <a:r>
              <a:rPr lang="sv-SE" sz="1600" b="1" dirty="0">
                <a:solidFill>
                  <a:schemeClr val="tx1"/>
                </a:solidFill>
              </a:rPr>
              <a:t>Rc4</a:t>
            </a:r>
            <a:br>
              <a:rPr lang="sv-SE" sz="1600" b="1" dirty="0">
                <a:solidFill>
                  <a:schemeClr val="tx1"/>
                </a:solidFill>
              </a:rPr>
            </a:br>
            <a:r>
              <a:rPr lang="sv-SE" sz="1600" b="1" dirty="0"/>
              <a:t> 1309 1318</a:t>
            </a:r>
            <a:endParaRPr lang="sv-SE" sz="1400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0AF2E80-0510-45F4-8626-92D1A41B2FF4}"/>
              </a:ext>
            </a:extLst>
          </p:cNvPr>
          <p:cNvSpPr/>
          <p:nvPr/>
        </p:nvSpPr>
        <p:spPr>
          <a:xfrm>
            <a:off x="1730053" y="1631231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Halvljus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Helljus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F0+F5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Ljud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Signal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F3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Signal kort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F2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Rangering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F6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Nej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E65D0B4-9005-44F2-9FC6-53043E09CF0D}"/>
              </a:ext>
            </a:extLst>
          </p:cNvPr>
          <p:cNvSpPr/>
          <p:nvPr/>
        </p:nvSpPr>
        <p:spPr>
          <a:xfrm rot="10800000">
            <a:off x="1730053" y="551231"/>
            <a:ext cx="792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/>
            <a:r>
              <a:rPr lang="sv-SE" b="1" dirty="0"/>
              <a:t>SJ</a:t>
            </a:r>
            <a:br>
              <a:rPr lang="sv-SE" b="1" dirty="0"/>
            </a:br>
            <a:r>
              <a:rPr lang="sv-SE" b="1" dirty="0"/>
              <a:t>Rc2</a:t>
            </a:r>
            <a:br>
              <a:rPr lang="sv-SE" b="1" dirty="0"/>
            </a:br>
            <a:r>
              <a:rPr lang="sv-SE" b="1" dirty="0"/>
              <a:t>1054</a:t>
            </a:r>
            <a:endParaRPr lang="sv-SE" sz="2000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90817D7F-48AC-46A7-8190-00FA7D018CF5}"/>
              </a:ext>
            </a:extLst>
          </p:cNvPr>
          <p:cNvSpPr/>
          <p:nvPr/>
        </p:nvSpPr>
        <p:spPr>
          <a:xfrm>
            <a:off x="2522053" y="1631232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Frontljus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Bakljus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Ljud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F5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Signal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F2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Rangering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F3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F4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F26E5269-C3F3-4D46-9884-B8415F0E3D9F}"/>
              </a:ext>
            </a:extLst>
          </p:cNvPr>
          <p:cNvSpPr/>
          <p:nvPr/>
        </p:nvSpPr>
        <p:spPr>
          <a:xfrm rot="10800000">
            <a:off x="2522053" y="551232"/>
            <a:ext cx="792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/>
            <a:r>
              <a:rPr lang="sv-SE" b="1" dirty="0"/>
              <a:t>SJ</a:t>
            </a:r>
            <a:br>
              <a:rPr lang="sv-SE" b="1" dirty="0"/>
            </a:br>
            <a:r>
              <a:rPr lang="sv-SE" b="1" dirty="0"/>
              <a:t>Rc5</a:t>
            </a:r>
            <a:br>
              <a:rPr lang="sv-SE" b="1" dirty="0"/>
            </a:br>
            <a:r>
              <a:rPr lang="sv-SE" b="1" dirty="0"/>
              <a:t>1323</a:t>
            </a:r>
            <a:endParaRPr lang="sv-SE" sz="2000" b="1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02EDD749-987D-452F-86C0-AB35A1E6E94D}"/>
              </a:ext>
            </a:extLst>
          </p:cNvPr>
          <p:cNvSpPr/>
          <p:nvPr/>
        </p:nvSpPr>
        <p:spPr>
          <a:xfrm>
            <a:off x="3314053" y="1631232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Frontljus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Bakljus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Ljud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F5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Signal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F2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Rangering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F3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F4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D6F1E9D-E77B-43BD-8647-640BC56D2804}"/>
              </a:ext>
            </a:extLst>
          </p:cNvPr>
          <p:cNvSpPr/>
          <p:nvPr/>
        </p:nvSpPr>
        <p:spPr>
          <a:xfrm rot="10800000">
            <a:off x="3314053" y="551232"/>
            <a:ext cx="792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/>
            <a:r>
              <a:rPr lang="sv-SE" b="1" dirty="0"/>
              <a:t>SJ</a:t>
            </a:r>
            <a:br>
              <a:rPr lang="sv-SE" b="1" dirty="0"/>
            </a:br>
            <a:r>
              <a:rPr lang="sv-SE" b="1" dirty="0"/>
              <a:t>Rc5</a:t>
            </a:r>
            <a:br>
              <a:rPr lang="sv-SE" b="1" dirty="0"/>
            </a:br>
            <a:r>
              <a:rPr lang="sv-SE" b="1" dirty="0"/>
              <a:t>1351</a:t>
            </a:r>
            <a:endParaRPr lang="sv-SE" sz="2000" b="1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04989177-4D0E-4C2A-B4E5-D935736D4EAB}"/>
              </a:ext>
            </a:extLst>
          </p:cNvPr>
          <p:cNvSpPr/>
          <p:nvPr/>
        </p:nvSpPr>
        <p:spPr>
          <a:xfrm>
            <a:off x="4106053" y="1631231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Frontljus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Bakljus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Ljud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F5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Signal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F2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Rangering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F3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F4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2A0CED51-6E32-437E-84B8-67F6C43D7734}"/>
              </a:ext>
            </a:extLst>
          </p:cNvPr>
          <p:cNvSpPr/>
          <p:nvPr/>
        </p:nvSpPr>
        <p:spPr>
          <a:xfrm rot="10800000">
            <a:off x="4106053" y="551231"/>
            <a:ext cx="792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/>
            <a:r>
              <a:rPr lang="sv-SE" b="1" dirty="0"/>
              <a:t>SJ</a:t>
            </a:r>
            <a:br>
              <a:rPr lang="sv-SE" b="1" dirty="0"/>
            </a:br>
            <a:r>
              <a:rPr lang="sv-SE" b="1" dirty="0"/>
              <a:t>Rc5</a:t>
            </a:r>
            <a:br>
              <a:rPr lang="sv-SE" b="1" dirty="0"/>
            </a:br>
            <a:r>
              <a:rPr lang="sv-SE" b="1" dirty="0"/>
              <a:t>1422</a:t>
            </a:r>
            <a:endParaRPr lang="sv-SE" sz="2000" b="1" dirty="0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64D66622-C636-4C2F-8C91-3E34BDD5B185}"/>
              </a:ext>
            </a:extLst>
          </p:cNvPr>
          <p:cNvSpPr/>
          <p:nvPr/>
        </p:nvSpPr>
        <p:spPr>
          <a:xfrm>
            <a:off x="4898053" y="1631231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Halvljus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Halvljus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sz="2000" b="1" dirty="0">
                <a:solidFill>
                  <a:schemeClr val="tx1"/>
                </a:solidFill>
              </a:rPr>
              <a:t>F0+F5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Ljud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Signal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F2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Signal kort</a:t>
            </a:r>
          </a:p>
          <a:p>
            <a:pPr algn="ctr">
              <a:spcAft>
                <a:spcPts val="600"/>
              </a:spcAft>
            </a:pPr>
            <a:r>
              <a:rPr lang="sv-SE" b="1" dirty="0">
                <a:solidFill>
                  <a:schemeClr val="tx1"/>
                </a:solidFill>
              </a:rPr>
              <a:t>F3</a:t>
            </a:r>
            <a:r>
              <a:rPr lang="sv-SE" sz="1200" b="1" dirty="0">
                <a:solidFill>
                  <a:schemeClr val="tx1"/>
                </a:solidFill>
              </a:rPr>
              <a:t> </a:t>
            </a:r>
            <a:r>
              <a:rPr lang="sv-SE" sz="1200" b="1" dirty="0">
                <a:solidFill>
                  <a:schemeClr val="accent1"/>
                </a:solidFill>
              </a:rPr>
              <a:t>Rangering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F6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Nej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C55C8B3C-16C6-44F0-82A5-657BCCADDDA9}"/>
              </a:ext>
            </a:extLst>
          </p:cNvPr>
          <p:cNvSpPr/>
          <p:nvPr/>
        </p:nvSpPr>
        <p:spPr>
          <a:xfrm rot="10800000">
            <a:off x="4898053" y="551231"/>
            <a:ext cx="792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/>
            <a:r>
              <a:rPr lang="sv-SE" b="1" dirty="0"/>
              <a:t>SJ</a:t>
            </a:r>
            <a:br>
              <a:rPr lang="sv-SE" b="1" dirty="0"/>
            </a:br>
            <a:r>
              <a:rPr lang="sv-SE" b="1" dirty="0"/>
              <a:t>Rc3</a:t>
            </a:r>
            <a:br>
              <a:rPr lang="sv-SE" b="1" dirty="0"/>
            </a:br>
            <a:r>
              <a:rPr lang="sv-SE" b="1" dirty="0"/>
              <a:t>1058</a:t>
            </a:r>
            <a:endParaRPr lang="sv-SE" sz="2000" b="1" dirty="0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37758174-73CE-4071-8661-E48718D29543}"/>
              </a:ext>
            </a:extLst>
          </p:cNvPr>
          <p:cNvSpPr/>
          <p:nvPr/>
        </p:nvSpPr>
        <p:spPr>
          <a:xfrm>
            <a:off x="5690053" y="1631231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Halvljus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Halvljus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sz="2000" b="1" dirty="0">
                <a:solidFill>
                  <a:schemeClr val="tx1"/>
                </a:solidFill>
              </a:rPr>
              <a:t>F0+F5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Ljud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Signal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F2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Signal kort</a:t>
            </a:r>
          </a:p>
          <a:p>
            <a:pPr algn="ctr">
              <a:spcAft>
                <a:spcPts val="600"/>
              </a:spcAft>
            </a:pPr>
            <a:r>
              <a:rPr lang="sv-SE" b="1" dirty="0">
                <a:solidFill>
                  <a:schemeClr val="tx1"/>
                </a:solidFill>
              </a:rPr>
              <a:t>F3</a:t>
            </a:r>
            <a:r>
              <a:rPr lang="sv-SE" sz="1200" b="1" dirty="0">
                <a:solidFill>
                  <a:schemeClr val="tx1"/>
                </a:solidFill>
              </a:rPr>
              <a:t> </a:t>
            </a:r>
            <a:r>
              <a:rPr lang="sv-SE" sz="1200" b="1" dirty="0">
                <a:solidFill>
                  <a:schemeClr val="accent1"/>
                </a:solidFill>
              </a:rPr>
              <a:t>Rangering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F6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Nej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FD9531F-3A13-4CBD-A8FB-8CBBFF2BCCCE}"/>
              </a:ext>
            </a:extLst>
          </p:cNvPr>
          <p:cNvSpPr/>
          <p:nvPr/>
        </p:nvSpPr>
        <p:spPr>
          <a:xfrm rot="10800000">
            <a:off x="5690053" y="551231"/>
            <a:ext cx="792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/>
            <a:r>
              <a:rPr lang="sv-SE" b="1" dirty="0"/>
              <a:t>SJ</a:t>
            </a:r>
            <a:br>
              <a:rPr lang="sv-SE" b="1" dirty="0"/>
            </a:br>
            <a:r>
              <a:rPr lang="sv-SE" b="1" dirty="0"/>
              <a:t>Rc4</a:t>
            </a:r>
            <a:br>
              <a:rPr lang="sv-SE" b="1" dirty="0"/>
            </a:br>
            <a:r>
              <a:rPr lang="sv-SE" b="1" dirty="0"/>
              <a:t>1164</a:t>
            </a:r>
            <a:endParaRPr lang="sv-SE" sz="2000" b="1" dirty="0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AEFCA32-1BAB-4C3D-AD7D-6347520C070B}"/>
              </a:ext>
            </a:extLst>
          </p:cNvPr>
          <p:cNvSpPr/>
          <p:nvPr/>
        </p:nvSpPr>
        <p:spPr>
          <a:xfrm>
            <a:off x="6482053" y="1631230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Frontljus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Bakljus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Ljud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F5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Signal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F2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Rangering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F3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1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F4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CA931C9-37B7-4DBC-BF4D-925DFA2BADFD}"/>
              </a:ext>
            </a:extLst>
          </p:cNvPr>
          <p:cNvSpPr/>
          <p:nvPr/>
        </p:nvSpPr>
        <p:spPr>
          <a:xfrm rot="10800000">
            <a:off x="6482053" y="551230"/>
            <a:ext cx="792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/>
            <a:r>
              <a:rPr lang="sv-SE" b="1" dirty="0"/>
              <a:t>SJ</a:t>
            </a:r>
            <a:br>
              <a:rPr lang="sv-SE" b="1" dirty="0"/>
            </a:br>
            <a:r>
              <a:rPr lang="sv-SE" b="1" dirty="0"/>
              <a:t>Rc5</a:t>
            </a:r>
            <a:br>
              <a:rPr lang="sv-SE" b="1" dirty="0"/>
            </a:br>
            <a:r>
              <a:rPr lang="sv-SE" b="1" dirty="0"/>
              <a:t>1422</a:t>
            </a:r>
            <a:endParaRPr lang="sv-SE" sz="2000" b="1" dirty="0"/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E1619DFA-3509-461B-8E02-C677DD594659}"/>
              </a:ext>
            </a:extLst>
          </p:cNvPr>
          <p:cNvSpPr/>
          <p:nvPr/>
        </p:nvSpPr>
        <p:spPr>
          <a:xfrm>
            <a:off x="7274053" y="1631230"/>
            <a:ext cx="792000" cy="504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36000" rtlCol="0" anchor="t" anchorCtr="0"/>
          <a:lstStyle/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Halvljus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Helljus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F0+F5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Ljud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F1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Signal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F3</a:t>
            </a:r>
            <a:endParaRPr lang="sv-SE" sz="16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Signal kort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F2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Rangering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F6</a:t>
            </a:r>
          </a:p>
          <a:p>
            <a:pPr algn="ctr">
              <a:spcAft>
                <a:spcPts val="600"/>
              </a:spcAft>
            </a:pPr>
            <a:r>
              <a:rPr lang="sv-SE" sz="1200" b="1" dirty="0">
                <a:solidFill>
                  <a:schemeClr val="accent2"/>
                </a:solidFill>
              </a:rPr>
              <a:t>Utrull av</a:t>
            </a:r>
            <a:br>
              <a:rPr lang="sv-SE" sz="1200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Nej</a:t>
            </a:r>
            <a:endParaRPr lang="sv-SE" sz="1200" b="1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EEC0468D-A967-40C8-A1EB-A4D59A016DC5}"/>
              </a:ext>
            </a:extLst>
          </p:cNvPr>
          <p:cNvSpPr/>
          <p:nvPr/>
        </p:nvSpPr>
        <p:spPr>
          <a:xfrm rot="10800000">
            <a:off x="7274053" y="551230"/>
            <a:ext cx="792000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0"/>
          <a:lstStyle/>
          <a:p>
            <a:pPr algn="ctr"/>
            <a:r>
              <a:rPr lang="sv-SE" b="1" dirty="0"/>
              <a:t>SJ</a:t>
            </a:r>
            <a:br>
              <a:rPr lang="sv-SE" b="1" dirty="0"/>
            </a:br>
            <a:r>
              <a:rPr lang="sv-SE" b="1" dirty="0"/>
              <a:t>Rc3</a:t>
            </a:r>
            <a:br>
              <a:rPr lang="sv-SE" b="1" dirty="0"/>
            </a:br>
            <a:r>
              <a:rPr lang="sv-SE" b="1" dirty="0"/>
              <a:t>1064</a:t>
            </a:r>
            <a:endParaRPr lang="sv-SE" sz="2000" b="1" dirty="0"/>
          </a:p>
        </p:txBody>
      </p:sp>
    </p:spTree>
    <p:extLst>
      <p:ext uri="{BB962C8B-B14F-4D97-AF65-F5344CB8AC3E}">
        <p14:creationId xmlns:p14="http://schemas.microsoft.com/office/powerpoint/2010/main" val="130228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2454</TotalTime>
  <Words>277</Words>
  <Application>Microsoft Office PowerPoint</Application>
  <PresentationFormat>Bildspel på skärmen (4:3)</PresentationFormat>
  <Paragraphs>76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Fjällemark</dc:creator>
  <cp:lastModifiedBy>Stefan Fjällemark</cp:lastModifiedBy>
  <cp:revision>66</cp:revision>
  <cp:lastPrinted>2019-09-09T18:53:07Z</cp:lastPrinted>
  <dcterms:created xsi:type="dcterms:W3CDTF">2015-03-10T20:31:27Z</dcterms:created>
  <dcterms:modified xsi:type="dcterms:W3CDTF">2021-02-04T11:18:58Z</dcterms:modified>
</cp:coreProperties>
</file>