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54" r:id="rId2"/>
  </p:sldIdLst>
  <p:sldSz cx="6858000" cy="9144000" type="screen4x3"/>
  <p:notesSz cx="6888163" cy="100203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9A"/>
    <a:srgbClr val="E6CB86"/>
    <a:srgbClr val="FFCC98"/>
    <a:srgbClr val="FF6600"/>
    <a:srgbClr val="ED8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4C1B2-B587-49A4-8DB5-DF6CDB51C759}" v="3" dt="2018-11-04T08:49:53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8" autoAdjust="0"/>
    <p:restoredTop sz="94660"/>
  </p:normalViewPr>
  <p:slideViewPr>
    <p:cSldViewPr snapToGrid="0">
      <p:cViewPr>
        <p:scale>
          <a:sx n="100" d="100"/>
          <a:sy n="100" d="100"/>
        </p:scale>
        <p:origin x="1214" y="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Fjällemark" userId="df287081a732d0d8" providerId="LiveId" clId="{08E4C1B2-B587-49A4-8DB5-DF6CDB51C759}"/>
    <pc:docChg chg="undo delSld modSld modMainMaster">
      <pc:chgData name="Stefan Fjällemark" userId="df287081a732d0d8" providerId="LiveId" clId="{08E4C1B2-B587-49A4-8DB5-DF6CDB51C759}" dt="2018-11-04T08:50:44.607" v="92" actId="1035"/>
      <pc:docMkLst>
        <pc:docMk/>
      </pc:docMkLst>
      <pc:sldChg chg="del">
        <pc:chgData name="Stefan Fjällemark" userId="df287081a732d0d8" providerId="LiveId" clId="{08E4C1B2-B587-49A4-8DB5-DF6CDB51C759}" dt="2018-11-04T08:43:15.054" v="3" actId="2696"/>
        <pc:sldMkLst>
          <pc:docMk/>
          <pc:sldMk cId="3360966520" sldId="331"/>
        </pc:sldMkLst>
      </pc:sldChg>
      <pc:sldChg chg="del">
        <pc:chgData name="Stefan Fjällemark" userId="df287081a732d0d8" providerId="LiveId" clId="{08E4C1B2-B587-49A4-8DB5-DF6CDB51C759}" dt="2018-11-04T08:43:15.054" v="4" actId="2696"/>
        <pc:sldMkLst>
          <pc:docMk/>
          <pc:sldMk cId="3941239722" sldId="332"/>
        </pc:sldMkLst>
      </pc:sldChg>
      <pc:sldChg chg="del">
        <pc:chgData name="Stefan Fjällemark" userId="df287081a732d0d8" providerId="LiveId" clId="{08E4C1B2-B587-49A4-8DB5-DF6CDB51C759}" dt="2018-11-04T08:43:15.070" v="11" actId="2696"/>
        <pc:sldMkLst>
          <pc:docMk/>
          <pc:sldMk cId="2813372846" sldId="333"/>
        </pc:sldMkLst>
      </pc:sldChg>
      <pc:sldChg chg="del">
        <pc:chgData name="Stefan Fjällemark" userId="df287081a732d0d8" providerId="LiveId" clId="{08E4C1B2-B587-49A4-8DB5-DF6CDB51C759}" dt="2018-11-04T08:43:15.070" v="15" actId="2696"/>
        <pc:sldMkLst>
          <pc:docMk/>
          <pc:sldMk cId="2468564143" sldId="334"/>
        </pc:sldMkLst>
      </pc:sldChg>
      <pc:sldChg chg="del">
        <pc:chgData name="Stefan Fjällemark" userId="df287081a732d0d8" providerId="LiveId" clId="{08E4C1B2-B587-49A4-8DB5-DF6CDB51C759}" dt="2018-11-04T08:43:15.070" v="16" actId="2696"/>
        <pc:sldMkLst>
          <pc:docMk/>
          <pc:sldMk cId="4090400609" sldId="335"/>
        </pc:sldMkLst>
      </pc:sldChg>
      <pc:sldChg chg="del">
        <pc:chgData name="Stefan Fjällemark" userId="df287081a732d0d8" providerId="LiveId" clId="{08E4C1B2-B587-49A4-8DB5-DF6CDB51C759}" dt="2018-11-04T08:43:15.070" v="17" actId="2696"/>
        <pc:sldMkLst>
          <pc:docMk/>
          <pc:sldMk cId="84423229" sldId="336"/>
        </pc:sldMkLst>
      </pc:sldChg>
      <pc:sldChg chg="del">
        <pc:chgData name="Stefan Fjällemark" userId="df287081a732d0d8" providerId="LiveId" clId="{08E4C1B2-B587-49A4-8DB5-DF6CDB51C759}" dt="2018-11-04T08:43:15.070" v="18" actId="2696"/>
        <pc:sldMkLst>
          <pc:docMk/>
          <pc:sldMk cId="2698638171" sldId="337"/>
        </pc:sldMkLst>
      </pc:sldChg>
      <pc:sldChg chg="del">
        <pc:chgData name="Stefan Fjällemark" userId="df287081a732d0d8" providerId="LiveId" clId="{08E4C1B2-B587-49A4-8DB5-DF6CDB51C759}" dt="2018-11-04T08:43:15.070" v="13" actId="2696"/>
        <pc:sldMkLst>
          <pc:docMk/>
          <pc:sldMk cId="1120929772" sldId="338"/>
        </pc:sldMkLst>
      </pc:sldChg>
      <pc:sldChg chg="del">
        <pc:chgData name="Stefan Fjällemark" userId="df287081a732d0d8" providerId="LiveId" clId="{08E4C1B2-B587-49A4-8DB5-DF6CDB51C759}" dt="2018-11-04T08:43:15.070" v="21" actId="2696"/>
        <pc:sldMkLst>
          <pc:docMk/>
          <pc:sldMk cId="2533055401" sldId="339"/>
        </pc:sldMkLst>
      </pc:sldChg>
      <pc:sldChg chg="del">
        <pc:chgData name="Stefan Fjällemark" userId="df287081a732d0d8" providerId="LiveId" clId="{08E4C1B2-B587-49A4-8DB5-DF6CDB51C759}" dt="2018-11-04T08:43:15.070" v="19" actId="2696"/>
        <pc:sldMkLst>
          <pc:docMk/>
          <pc:sldMk cId="4098969144" sldId="340"/>
        </pc:sldMkLst>
      </pc:sldChg>
      <pc:sldChg chg="del">
        <pc:chgData name="Stefan Fjällemark" userId="df287081a732d0d8" providerId="LiveId" clId="{08E4C1B2-B587-49A4-8DB5-DF6CDB51C759}" dt="2018-11-04T08:43:15.070" v="20" actId="2696"/>
        <pc:sldMkLst>
          <pc:docMk/>
          <pc:sldMk cId="4189830598" sldId="341"/>
        </pc:sldMkLst>
      </pc:sldChg>
      <pc:sldChg chg="del">
        <pc:chgData name="Stefan Fjällemark" userId="df287081a732d0d8" providerId="LiveId" clId="{08E4C1B2-B587-49A4-8DB5-DF6CDB51C759}" dt="2018-11-04T08:43:15.085" v="24" actId="2696"/>
        <pc:sldMkLst>
          <pc:docMk/>
          <pc:sldMk cId="246232007" sldId="342"/>
        </pc:sldMkLst>
      </pc:sldChg>
      <pc:sldChg chg="del">
        <pc:chgData name="Stefan Fjällemark" userId="df287081a732d0d8" providerId="LiveId" clId="{08E4C1B2-B587-49A4-8DB5-DF6CDB51C759}" dt="2018-11-04T08:43:15.085" v="25" actId="2696"/>
        <pc:sldMkLst>
          <pc:docMk/>
          <pc:sldMk cId="443049504" sldId="343"/>
        </pc:sldMkLst>
      </pc:sldChg>
      <pc:sldChg chg="del">
        <pc:chgData name="Stefan Fjällemark" userId="df287081a732d0d8" providerId="LiveId" clId="{08E4C1B2-B587-49A4-8DB5-DF6CDB51C759}" dt="2018-11-04T08:43:15.085" v="27" actId="2696"/>
        <pc:sldMkLst>
          <pc:docMk/>
          <pc:sldMk cId="1063960106" sldId="344"/>
        </pc:sldMkLst>
      </pc:sldChg>
      <pc:sldChg chg="del">
        <pc:chgData name="Stefan Fjällemark" userId="df287081a732d0d8" providerId="LiveId" clId="{08E4C1B2-B587-49A4-8DB5-DF6CDB51C759}" dt="2018-11-04T08:43:15.085" v="28" actId="2696"/>
        <pc:sldMkLst>
          <pc:docMk/>
          <pc:sldMk cId="4089161856" sldId="345"/>
        </pc:sldMkLst>
      </pc:sldChg>
      <pc:sldChg chg="del">
        <pc:chgData name="Stefan Fjällemark" userId="df287081a732d0d8" providerId="LiveId" clId="{08E4C1B2-B587-49A4-8DB5-DF6CDB51C759}" dt="2018-11-04T08:43:15.085" v="29" actId="2696"/>
        <pc:sldMkLst>
          <pc:docMk/>
          <pc:sldMk cId="97071021" sldId="346"/>
        </pc:sldMkLst>
      </pc:sldChg>
      <pc:sldChg chg="del">
        <pc:chgData name="Stefan Fjällemark" userId="df287081a732d0d8" providerId="LiveId" clId="{08E4C1B2-B587-49A4-8DB5-DF6CDB51C759}" dt="2018-11-04T08:43:15.085" v="30" actId="2696"/>
        <pc:sldMkLst>
          <pc:docMk/>
          <pc:sldMk cId="2571343495" sldId="347"/>
        </pc:sldMkLst>
      </pc:sldChg>
      <pc:sldChg chg="del">
        <pc:chgData name="Stefan Fjällemark" userId="df287081a732d0d8" providerId="LiveId" clId="{08E4C1B2-B587-49A4-8DB5-DF6CDB51C759}" dt="2018-11-04T08:43:15.085" v="31" actId="2696"/>
        <pc:sldMkLst>
          <pc:docMk/>
          <pc:sldMk cId="4015564509" sldId="348"/>
        </pc:sldMkLst>
      </pc:sldChg>
      <pc:sldChg chg="del">
        <pc:chgData name="Stefan Fjällemark" userId="df287081a732d0d8" providerId="LiveId" clId="{08E4C1B2-B587-49A4-8DB5-DF6CDB51C759}" dt="2018-11-04T08:43:15.054" v="7" actId="2696"/>
        <pc:sldMkLst>
          <pc:docMk/>
          <pc:sldMk cId="34053532" sldId="349"/>
        </pc:sldMkLst>
      </pc:sldChg>
      <pc:sldChg chg="del">
        <pc:chgData name="Stefan Fjällemark" userId="df287081a732d0d8" providerId="LiveId" clId="{08E4C1B2-B587-49A4-8DB5-DF6CDB51C759}" dt="2018-11-04T08:43:15.039" v="1" actId="2696"/>
        <pc:sldMkLst>
          <pc:docMk/>
          <pc:sldMk cId="1294199324" sldId="350"/>
        </pc:sldMkLst>
      </pc:sldChg>
      <pc:sldChg chg="del">
        <pc:chgData name="Stefan Fjällemark" userId="df287081a732d0d8" providerId="LiveId" clId="{08E4C1B2-B587-49A4-8DB5-DF6CDB51C759}" dt="2018-11-04T08:43:15.085" v="23" actId="2696"/>
        <pc:sldMkLst>
          <pc:docMk/>
          <pc:sldMk cId="2476318229" sldId="351"/>
        </pc:sldMkLst>
      </pc:sldChg>
      <pc:sldChg chg="del">
        <pc:chgData name="Stefan Fjällemark" userId="df287081a732d0d8" providerId="LiveId" clId="{08E4C1B2-B587-49A4-8DB5-DF6CDB51C759}" dt="2018-11-04T08:43:15.085" v="22" actId="2696"/>
        <pc:sldMkLst>
          <pc:docMk/>
          <pc:sldMk cId="3771677818" sldId="352"/>
        </pc:sldMkLst>
      </pc:sldChg>
      <pc:sldChg chg="del">
        <pc:chgData name="Stefan Fjällemark" userId="df287081a732d0d8" providerId="LiveId" clId="{08E4C1B2-B587-49A4-8DB5-DF6CDB51C759}" dt="2018-11-04T08:43:15.039" v="2" actId="2696"/>
        <pc:sldMkLst>
          <pc:docMk/>
          <pc:sldMk cId="201790950" sldId="353"/>
        </pc:sldMkLst>
      </pc:sldChg>
      <pc:sldChg chg="addSp modSp">
        <pc:chgData name="Stefan Fjällemark" userId="df287081a732d0d8" providerId="LiveId" clId="{08E4C1B2-B587-49A4-8DB5-DF6CDB51C759}" dt="2018-11-04T08:50:44.607" v="92" actId="1035"/>
        <pc:sldMkLst>
          <pc:docMk/>
          <pc:sldMk cId="4175789158" sldId="354"/>
        </pc:sldMkLst>
        <pc:spChg chg="add mod ord">
          <ac:chgData name="Stefan Fjällemark" userId="df287081a732d0d8" providerId="LiveId" clId="{08E4C1B2-B587-49A4-8DB5-DF6CDB51C759}" dt="2018-11-04T08:50:44.607" v="92" actId="1035"/>
          <ac:spMkLst>
            <pc:docMk/>
            <pc:sldMk cId="4175789158" sldId="354"/>
            <ac:spMk id="22" creationId="{A4078C15-7222-4450-95DF-C54392284B94}"/>
          </ac:spMkLst>
        </pc:spChg>
        <pc:spChg chg="mod">
          <ac:chgData name="Stefan Fjällemark" userId="df287081a732d0d8" providerId="LiveId" clId="{08E4C1B2-B587-49A4-8DB5-DF6CDB51C759}" dt="2018-11-04T08:49:55.598" v="82" actId="20577"/>
          <ac:spMkLst>
            <pc:docMk/>
            <pc:sldMk cId="4175789158" sldId="354"/>
            <ac:spMk id="24" creationId="{C0BB2E59-3DC3-41AF-A780-8A08C3A1E59F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25" creationId="{EE62E187-B5D2-4618-B64E-D9689F5C91F8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26" creationId="{2D3DBB33-8C39-4403-B7BA-C50B3E068B71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27" creationId="{E1608FA3-1D4C-4A2F-8B60-E304EF70B59B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28" creationId="{CDFDB1FA-E73A-4C99-B802-3285D56CF51F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29" creationId="{6DD142F9-CC3E-40AD-88F6-81A830FBFF3E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0" creationId="{501D74A2-E31D-48BE-B4A7-F87D4BB2751D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1" creationId="{E8812AAF-0530-4BC8-8C80-2794E3346599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2" creationId="{5DCFC026-6D99-42F0-800A-8A182A5AFA97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3" creationId="{C56F35B7-073E-4CAD-AB5E-A757833C1DB3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4" creationId="{7488F961-B430-4BE8-9B13-5EA1DC233EF2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5" creationId="{436334C0-F5EA-4BA6-BA82-E1F8C982E5D0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6" creationId="{6964BDBA-E7A2-4860-9ED4-34CC5C7B65FA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8" creationId="{BB4A0ED9-9BC2-4F4A-9CC5-988FCD5476CA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39" creationId="{2AD6701B-B155-41B5-9928-F7F899CC0373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40" creationId="{550725F3-314A-4D2F-9890-812108B08169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43" creationId="{79E589A5-D182-438B-81CB-F21A921B9246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44" creationId="{A7EF7E19-9A0B-4AF0-80FA-BAA7F791D735}"/>
          </ac:spMkLst>
        </pc:spChg>
        <pc:spChg chg="add ord">
          <ac:chgData name="Stefan Fjällemark" userId="df287081a732d0d8" providerId="LiveId" clId="{08E4C1B2-B587-49A4-8DB5-DF6CDB51C759}" dt="2018-11-04T08:48:04.884" v="64" actId="167"/>
          <ac:spMkLst>
            <pc:docMk/>
            <pc:sldMk cId="4175789158" sldId="354"/>
            <ac:spMk id="46" creationId="{C8A282B2-3F34-444D-9E1B-2E0FF77693D7}"/>
          </ac:spMkLst>
        </pc:spChg>
        <pc:spChg chg="mod">
          <ac:chgData name="Stefan Fjällemark" userId="df287081a732d0d8" providerId="LiveId" clId="{08E4C1B2-B587-49A4-8DB5-DF6CDB51C759}" dt="2018-11-04T08:49:18.592" v="69" actId="1035"/>
          <ac:spMkLst>
            <pc:docMk/>
            <pc:sldMk cId="4175789158" sldId="354"/>
            <ac:spMk id="54" creationId="{328AF050-F113-440B-ACAF-66E38F5D1471}"/>
          </ac:spMkLst>
        </pc:spChg>
        <pc:spChg chg="mod">
          <ac:chgData name="Stefan Fjällemark" userId="df287081a732d0d8" providerId="LiveId" clId="{08E4C1B2-B587-49A4-8DB5-DF6CDB51C759}" dt="2018-11-04T08:49:04.765" v="66" actId="1036"/>
          <ac:spMkLst>
            <pc:docMk/>
            <pc:sldMk cId="4175789158" sldId="354"/>
            <ac:spMk id="55" creationId="{CEB9120A-3BBC-441D-B8CC-845A5220FE59}"/>
          </ac:spMkLst>
        </pc:spChg>
        <pc:spChg chg="mod">
          <ac:chgData name="Stefan Fjällemark" userId="df287081a732d0d8" providerId="LiveId" clId="{08E4C1B2-B587-49A4-8DB5-DF6CDB51C759}" dt="2018-11-04T08:48:57.069" v="65" actId="1036"/>
          <ac:spMkLst>
            <pc:docMk/>
            <pc:sldMk cId="4175789158" sldId="354"/>
            <ac:spMk id="56" creationId="{8A78EF6A-B2DF-4E9D-AA8D-58637BD73C81}"/>
          </ac:spMkLst>
        </pc:spChg>
        <pc:spChg chg="mod">
          <ac:chgData name="Stefan Fjällemark" userId="df287081a732d0d8" providerId="LiveId" clId="{08E4C1B2-B587-49A4-8DB5-DF6CDB51C759}" dt="2018-11-04T08:48:57.069" v="65" actId="1036"/>
          <ac:spMkLst>
            <pc:docMk/>
            <pc:sldMk cId="4175789158" sldId="354"/>
            <ac:spMk id="57" creationId="{C0D57359-2E39-4D86-97B4-8D7BA8DA785B}"/>
          </ac:spMkLst>
        </pc:spChg>
        <pc:cxnChg chg="add ord">
          <ac:chgData name="Stefan Fjällemark" userId="df287081a732d0d8" providerId="LiveId" clId="{08E4C1B2-B587-49A4-8DB5-DF6CDB51C759}" dt="2018-11-04T08:48:04.884" v="64" actId="167"/>
          <ac:cxnSpMkLst>
            <pc:docMk/>
            <pc:sldMk cId="4175789158" sldId="354"/>
            <ac:cxnSpMk id="41" creationId="{0C7446DE-507B-4C9B-BCCC-41AF76E69091}"/>
          </ac:cxnSpMkLst>
        </pc:cxnChg>
      </pc:sldChg>
      <pc:sldChg chg="del">
        <pc:chgData name="Stefan Fjällemark" userId="df287081a732d0d8" providerId="LiveId" clId="{08E4C1B2-B587-49A4-8DB5-DF6CDB51C759}" dt="2018-11-04T08:43:15.023" v="0" actId="2696"/>
        <pc:sldMkLst>
          <pc:docMk/>
          <pc:sldMk cId="1076504489" sldId="355"/>
        </pc:sldMkLst>
      </pc:sldChg>
      <pc:sldChg chg="del">
        <pc:chgData name="Stefan Fjällemark" userId="df287081a732d0d8" providerId="LiveId" clId="{08E4C1B2-B587-49A4-8DB5-DF6CDB51C759}" dt="2018-11-04T08:43:15.085" v="26" actId="2696"/>
        <pc:sldMkLst>
          <pc:docMk/>
          <pc:sldMk cId="1484405782" sldId="356"/>
        </pc:sldMkLst>
      </pc:sldChg>
      <pc:sldChg chg="del">
        <pc:chgData name="Stefan Fjällemark" userId="df287081a732d0d8" providerId="LiveId" clId="{08E4C1B2-B587-49A4-8DB5-DF6CDB51C759}" dt="2018-11-04T08:43:15.070" v="14" actId="2696"/>
        <pc:sldMkLst>
          <pc:docMk/>
          <pc:sldMk cId="2078551160" sldId="357"/>
        </pc:sldMkLst>
      </pc:sldChg>
      <pc:sldChg chg="del">
        <pc:chgData name="Stefan Fjällemark" userId="df287081a732d0d8" providerId="LiveId" clId="{08E4C1B2-B587-49A4-8DB5-DF6CDB51C759}" dt="2018-11-04T08:43:15.054" v="5" actId="2696"/>
        <pc:sldMkLst>
          <pc:docMk/>
          <pc:sldMk cId="611304332" sldId="358"/>
        </pc:sldMkLst>
      </pc:sldChg>
      <pc:sldChg chg="del">
        <pc:chgData name="Stefan Fjällemark" userId="df287081a732d0d8" providerId="LiveId" clId="{08E4C1B2-B587-49A4-8DB5-DF6CDB51C759}" dt="2018-11-04T08:43:15.054" v="6" actId="2696"/>
        <pc:sldMkLst>
          <pc:docMk/>
          <pc:sldMk cId="3153335424" sldId="359"/>
        </pc:sldMkLst>
      </pc:sldChg>
      <pc:sldChg chg="del">
        <pc:chgData name="Stefan Fjällemark" userId="df287081a732d0d8" providerId="LiveId" clId="{08E4C1B2-B587-49A4-8DB5-DF6CDB51C759}" dt="2018-11-04T08:43:15.054" v="8" actId="2696"/>
        <pc:sldMkLst>
          <pc:docMk/>
          <pc:sldMk cId="2793433352" sldId="360"/>
        </pc:sldMkLst>
      </pc:sldChg>
      <pc:sldChg chg="del">
        <pc:chgData name="Stefan Fjällemark" userId="df287081a732d0d8" providerId="LiveId" clId="{08E4C1B2-B587-49A4-8DB5-DF6CDB51C759}" dt="2018-11-04T08:43:15.054" v="9" actId="2696"/>
        <pc:sldMkLst>
          <pc:docMk/>
          <pc:sldMk cId="1755381325" sldId="361"/>
        </pc:sldMkLst>
      </pc:sldChg>
      <pc:sldChg chg="del">
        <pc:chgData name="Stefan Fjällemark" userId="df287081a732d0d8" providerId="LiveId" clId="{08E4C1B2-B587-49A4-8DB5-DF6CDB51C759}" dt="2018-11-04T08:43:15.070" v="10" actId="2696"/>
        <pc:sldMkLst>
          <pc:docMk/>
          <pc:sldMk cId="228025568" sldId="362"/>
        </pc:sldMkLst>
      </pc:sldChg>
      <pc:sldChg chg="del">
        <pc:chgData name="Stefan Fjällemark" userId="df287081a732d0d8" providerId="LiveId" clId="{08E4C1B2-B587-49A4-8DB5-DF6CDB51C759}" dt="2018-11-04T08:43:15.070" v="12" actId="2696"/>
        <pc:sldMkLst>
          <pc:docMk/>
          <pc:sldMk cId="1670934462" sldId="363"/>
        </pc:sldMkLst>
      </pc:sldChg>
      <pc:sldMasterChg chg="delSp modSp">
        <pc:chgData name="Stefan Fjällemark" userId="df287081a732d0d8" providerId="LiveId" clId="{08E4C1B2-B587-49A4-8DB5-DF6CDB51C759}" dt="2018-11-04T08:47:55.208" v="62"/>
        <pc:sldMasterMkLst>
          <pc:docMk/>
          <pc:sldMasterMk cId="1220137031" sldId="2147483672"/>
        </pc:sldMasterMkLst>
        <pc:spChg chg="del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7" creationId="{BA2441D7-5205-4549-BBC1-F18C7E43274E}"/>
          </ac:spMkLst>
        </pc:spChg>
        <pc:spChg chg="del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8" creationId="{5C9BFBFA-CA8C-4506-B08F-7FF184DD7EBC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9" creationId="{04CFE811-FE3A-4B80-9181-47B7FEB930D5}"/>
          </ac:spMkLst>
        </pc:spChg>
        <pc:spChg chg="del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21" creationId="{23F7AF53-B00B-457A-B945-6D756D2E7ECF}"/>
          </ac:spMkLst>
        </pc:spChg>
        <pc:spChg chg="del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25" creationId="{6B03FC1E-4501-4B57-B7D2-EBE33443E92A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27" creationId="{F8D72F4E-2AF2-41F6-8AF6-7E5FB1AD1711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28" creationId="{0270BDE8-1C2B-4D81-9C51-A13443A867A3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30" creationId="{875637F4-7B60-4EC3-9AD1-2767F97B345C}"/>
          </ac:spMkLst>
        </pc:spChg>
        <pc:spChg chg="del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31" creationId="{E9C73689-F1B7-4394-8438-DD6D78F8A009}"/>
          </ac:spMkLst>
        </pc:spChg>
        <pc:spChg chg="del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38" creationId="{DD4AD852-D4C3-4B3F-89B6-5208F5E90EB3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45" creationId="{75FB1A89-FF53-4720-B0EC-337179A0C6FF}"/>
          </ac:spMkLst>
        </pc:spChg>
        <pc:spChg chg="del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46" creationId="{31CDB43B-747F-4EEF-A37C-79C14DBEEA46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47" creationId="{B5EB7797-5DE3-443D-9FA0-0BC00429B262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48" creationId="{61AED4B8-E6D8-4C7D-A4D0-876ADC2045EA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49" creationId="{E20AFD18-622A-4E93-8DA6-D0A4B4700EAA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50" creationId="{6C7C240A-C38C-4BAD-AC82-DEE68B99CEDC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51" creationId="{81FDA17D-5FC3-47F1-83CC-4C0D8BF3BA2B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64" creationId="{61C9DABE-3383-4501-9AD8-0E275E5E2097}"/>
          </ac:spMkLst>
        </pc:spChg>
        <pc:spChg chg="del mod">
          <ac:chgData name="Stefan Fjällemark" userId="df287081a732d0d8" providerId="LiveId" clId="{08E4C1B2-B587-49A4-8DB5-DF6CDB51C759}" dt="2018-11-04T08:47:55.208" v="62"/>
          <ac:spMkLst>
            <pc:docMk/>
            <pc:sldMasterMk cId="1220137031" sldId="2147483672"/>
            <ac:spMk id="65" creationId="{36B40D63-BB60-4B3A-AA8D-E5B5A75FA4CA}"/>
          </ac:spMkLst>
        </pc:spChg>
        <pc:cxnChg chg="del">
          <ac:chgData name="Stefan Fjällemark" userId="df287081a732d0d8" providerId="LiveId" clId="{08E4C1B2-B587-49A4-8DB5-DF6CDB51C759}" dt="2018-11-04T08:47:55.208" v="62"/>
          <ac:cxnSpMkLst>
            <pc:docMk/>
            <pc:sldMasterMk cId="1220137031" sldId="2147483672"/>
            <ac:cxnSpMk id="61" creationId="{5B68C0C1-487C-4964-AE4A-DB4A42277F38}"/>
          </ac:cxnSpMkLst>
        </pc:cxn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3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13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 21">
            <a:extLst>
              <a:ext uri="{FF2B5EF4-FFF2-40B4-BE49-F238E27FC236}">
                <a16:creationId xmlns:a16="http://schemas.microsoft.com/office/drawing/2014/main" id="{A4078C15-7222-4450-95DF-C54392284B94}"/>
              </a:ext>
            </a:extLst>
          </p:cNvPr>
          <p:cNvSpPr/>
          <p:nvPr/>
        </p:nvSpPr>
        <p:spPr>
          <a:xfrm>
            <a:off x="676795" y="585355"/>
            <a:ext cx="5472000" cy="7704000"/>
          </a:xfrm>
          <a:prstGeom prst="rect">
            <a:avLst/>
          </a:prstGeom>
          <a:solidFill>
            <a:srgbClr val="FEFE9A"/>
          </a:solidFill>
          <a:ln w="127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EE62E187-B5D2-4618-B64E-D9689F5C91F8}"/>
              </a:ext>
            </a:extLst>
          </p:cNvPr>
          <p:cNvSpPr/>
          <p:nvPr/>
        </p:nvSpPr>
        <p:spPr>
          <a:xfrm>
            <a:off x="813175" y="732876"/>
            <a:ext cx="5220000" cy="363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2D3DBB33-8C39-4403-B7BA-C50B3E068B71}"/>
              </a:ext>
            </a:extLst>
          </p:cNvPr>
          <p:cNvSpPr txBox="1"/>
          <p:nvPr/>
        </p:nvSpPr>
        <p:spPr>
          <a:xfrm>
            <a:off x="818146" y="737541"/>
            <a:ext cx="3017583" cy="566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endParaRPr lang="sv-SE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E1608FA3-1D4C-4A2F-8B60-E304EF70B59B}"/>
              </a:ext>
            </a:extLst>
          </p:cNvPr>
          <p:cNvSpPr/>
          <p:nvPr/>
        </p:nvSpPr>
        <p:spPr>
          <a:xfrm>
            <a:off x="817943" y="4522777"/>
            <a:ext cx="5220000" cy="363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CDFDB1FA-E73A-4C99-B802-3285D56CF51F}"/>
              </a:ext>
            </a:extLst>
          </p:cNvPr>
          <p:cNvSpPr txBox="1"/>
          <p:nvPr/>
        </p:nvSpPr>
        <p:spPr>
          <a:xfrm>
            <a:off x="818071" y="7505978"/>
            <a:ext cx="1439086" cy="65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t" anchorCtr="0">
            <a:noAutofit/>
          </a:bodyPr>
          <a:lstStyle/>
          <a:p>
            <a:r>
              <a:rPr lang="sv-SE" sz="1000" dirty="0">
                <a:latin typeface="+mn-lt"/>
              </a:rPr>
              <a:t>Ägare:</a:t>
            </a:r>
          </a:p>
          <a:p>
            <a:r>
              <a:rPr lang="sv-SE" sz="1000" b="1" dirty="0">
                <a:latin typeface="+mn-lt"/>
              </a:rPr>
              <a:t>Stefan Fjällemark</a:t>
            </a:r>
            <a:br>
              <a:rPr lang="sv-SE" sz="1000" b="1" dirty="0">
                <a:latin typeface="+mn-lt"/>
              </a:rPr>
            </a:br>
            <a:r>
              <a:rPr lang="sv-SE" sz="1000" b="1" dirty="0">
                <a:latin typeface="+mn-lt"/>
              </a:rPr>
              <a:t>stefan@fjallemark.se</a:t>
            </a:r>
            <a:br>
              <a:rPr lang="sv-SE" sz="1000" b="1" dirty="0">
                <a:latin typeface="+mn-lt"/>
              </a:rPr>
            </a:br>
            <a:r>
              <a:rPr lang="sv-SE" sz="1000" b="1" dirty="0">
                <a:latin typeface="+mn-lt"/>
              </a:rPr>
              <a:t>+46 704 712241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6DD142F9-CC3E-40AD-88F6-81A830FBFF3E}"/>
              </a:ext>
            </a:extLst>
          </p:cNvPr>
          <p:cNvSpPr txBox="1"/>
          <p:nvPr/>
        </p:nvSpPr>
        <p:spPr>
          <a:xfrm>
            <a:off x="2259271" y="7505979"/>
            <a:ext cx="2517364" cy="219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bIns="0" rtlCol="0" anchor="ctr" anchorCtr="0">
            <a:noAutofit/>
          </a:bodyPr>
          <a:lstStyle/>
          <a:p>
            <a:r>
              <a:rPr lang="sv-SE" sz="900" dirty="0"/>
              <a:t>Tillverkare: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501D74A2-E31D-48BE-B4A7-F87D4BB2751D}"/>
              </a:ext>
            </a:extLst>
          </p:cNvPr>
          <p:cNvSpPr txBox="1"/>
          <p:nvPr/>
        </p:nvSpPr>
        <p:spPr>
          <a:xfrm>
            <a:off x="2259271" y="7941097"/>
            <a:ext cx="1260000" cy="2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sv-SE" sz="900" dirty="0"/>
              <a:t>Hjulprofil: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E8812AAF-0530-4BC8-8C80-2794E3346599}"/>
              </a:ext>
            </a:extLst>
          </p:cNvPr>
          <p:cNvSpPr txBox="1"/>
          <p:nvPr/>
        </p:nvSpPr>
        <p:spPr>
          <a:xfrm>
            <a:off x="2259271" y="7725097"/>
            <a:ext cx="2519478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sv-SE" sz="900" dirty="0"/>
              <a:t>Koppel: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5DCFC026-6D99-42F0-800A-8A182A5AFA97}"/>
              </a:ext>
            </a:extLst>
          </p:cNvPr>
          <p:cNvSpPr txBox="1"/>
          <p:nvPr/>
        </p:nvSpPr>
        <p:spPr>
          <a:xfrm>
            <a:off x="4778749" y="7506930"/>
            <a:ext cx="1261181" cy="651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0" rtlCol="0" anchor="t" anchorCtr="0">
            <a:noAutofit/>
          </a:bodyPr>
          <a:lstStyle/>
          <a:p>
            <a:pPr algn="ctr"/>
            <a:r>
              <a:rPr lang="sv-SE" sz="1000" dirty="0">
                <a:latin typeface="+mn-lt"/>
              </a:rPr>
              <a:t>Inventarienummer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56F35B7-073E-4CAD-AB5E-A757833C1DB3}"/>
              </a:ext>
            </a:extLst>
          </p:cNvPr>
          <p:cNvSpPr txBox="1"/>
          <p:nvPr/>
        </p:nvSpPr>
        <p:spPr>
          <a:xfrm>
            <a:off x="816802" y="1305539"/>
            <a:ext cx="1002927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t" anchorCtr="0">
            <a:noAutofit/>
          </a:bodyPr>
          <a:lstStyle/>
          <a:p>
            <a:pPr algn="l"/>
            <a:r>
              <a:rPr lang="sv-SE" sz="900" b="0" dirty="0">
                <a:latin typeface="Calibri" panose="020F0502020204030204" pitchFamily="34" charset="0"/>
                <a:cs typeface="Calibri" panose="020F0502020204030204" pitchFamily="34" charset="0"/>
              </a:rPr>
              <a:t>Epok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7488F961-B430-4BE8-9B13-5EA1DC233EF2}"/>
              </a:ext>
            </a:extLst>
          </p:cNvPr>
          <p:cNvSpPr txBox="1"/>
          <p:nvPr/>
        </p:nvSpPr>
        <p:spPr>
          <a:xfrm>
            <a:off x="1819731" y="1305539"/>
            <a:ext cx="201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t" anchorCtr="0">
            <a:noAutofit/>
          </a:bodyPr>
          <a:lstStyle/>
          <a:p>
            <a:pPr algn="l"/>
            <a:r>
              <a:rPr lang="sv-SE" sz="900" b="0" dirty="0">
                <a:latin typeface="Calibri" panose="020F0502020204030204" pitchFamily="34" charset="0"/>
                <a:cs typeface="Calibri" panose="020F0502020204030204" pitchFamily="34" charset="0"/>
              </a:rPr>
              <a:t>I trafik i detta utförande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436334C0-F5EA-4BA6-BA82-E1F8C982E5D0}"/>
              </a:ext>
            </a:extLst>
          </p:cNvPr>
          <p:cNvSpPr txBox="1"/>
          <p:nvPr/>
        </p:nvSpPr>
        <p:spPr>
          <a:xfrm>
            <a:off x="817942" y="1881104"/>
            <a:ext cx="3017788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endParaRPr lang="sv-SE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6964BDBA-E7A2-4860-9ED4-34CC5C7B65FA}"/>
              </a:ext>
            </a:extLst>
          </p:cNvPr>
          <p:cNvSpPr txBox="1"/>
          <p:nvPr/>
        </p:nvSpPr>
        <p:spPr>
          <a:xfrm>
            <a:off x="815740" y="2457698"/>
            <a:ext cx="1506884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l"/>
            <a:r>
              <a:rPr lang="sv-SE" sz="1100" b="0" dirty="0">
                <a:latin typeface="Calibri" panose="020F0502020204030204" pitchFamily="34" charset="0"/>
                <a:cs typeface="Calibri" panose="020F0502020204030204" pitchFamily="34" charset="0"/>
              </a:rPr>
              <a:t>Längd ö. buffert: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BB4A0ED9-9BC2-4F4A-9CC5-988FCD5476CA}"/>
              </a:ext>
            </a:extLst>
          </p:cNvPr>
          <p:cNvSpPr txBox="1"/>
          <p:nvPr/>
        </p:nvSpPr>
        <p:spPr>
          <a:xfrm>
            <a:off x="2323731" y="2457698"/>
            <a:ext cx="151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l"/>
            <a:r>
              <a:rPr lang="sv-SE" sz="1100" b="0" dirty="0">
                <a:latin typeface="Calibri" panose="020F0502020204030204" pitchFamily="34" charset="0"/>
                <a:cs typeface="Calibri" panose="020F0502020204030204" pitchFamily="34" charset="0"/>
              </a:rPr>
              <a:t>Sth: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2AD6701B-B155-41B5-9928-F7F899CC0373}"/>
              </a:ext>
            </a:extLst>
          </p:cNvPr>
          <p:cNvSpPr txBox="1"/>
          <p:nvPr/>
        </p:nvSpPr>
        <p:spPr>
          <a:xfrm>
            <a:off x="813215" y="2673666"/>
            <a:ext cx="1509408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l"/>
            <a:r>
              <a:rPr lang="sv-SE" sz="1100" b="0" dirty="0">
                <a:latin typeface="Calibri" panose="020F0502020204030204" pitchFamily="34" charset="0"/>
                <a:cs typeface="Calibri" panose="020F0502020204030204" pitchFamily="34" charset="0"/>
              </a:rPr>
              <a:t>Lastgräns</a:t>
            </a:r>
            <a:r>
              <a:rPr lang="sv-SE" sz="11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550725F3-314A-4D2F-9890-812108B08169}"/>
              </a:ext>
            </a:extLst>
          </p:cNvPr>
          <p:cNvSpPr txBox="1"/>
          <p:nvPr/>
        </p:nvSpPr>
        <p:spPr>
          <a:xfrm>
            <a:off x="2323731" y="2673666"/>
            <a:ext cx="1512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l"/>
            <a:r>
              <a:rPr lang="sv-SE" sz="1100" b="0" dirty="0">
                <a:latin typeface="Calibri" panose="020F0502020204030204" pitchFamily="34" charset="0"/>
                <a:cs typeface="Calibri" panose="020F0502020204030204" pitchFamily="34" charset="0"/>
              </a:rPr>
              <a:t>Tjänstevikt:</a:t>
            </a:r>
            <a:endParaRPr lang="sv-SE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Rak koppling 40">
            <a:extLst>
              <a:ext uri="{FF2B5EF4-FFF2-40B4-BE49-F238E27FC236}">
                <a16:creationId xmlns:a16="http://schemas.microsoft.com/office/drawing/2014/main" id="{0C7446DE-507B-4C9B-BCCC-41AF76E69091}"/>
              </a:ext>
            </a:extLst>
          </p:cNvPr>
          <p:cNvCxnSpPr>
            <a:cxnSpLocks/>
          </p:cNvCxnSpPr>
          <p:nvPr/>
        </p:nvCxnSpPr>
        <p:spPr>
          <a:xfrm>
            <a:off x="817942" y="5035166"/>
            <a:ext cx="5222115" cy="3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ruta 42">
            <a:extLst>
              <a:ext uri="{FF2B5EF4-FFF2-40B4-BE49-F238E27FC236}">
                <a16:creationId xmlns:a16="http://schemas.microsoft.com/office/drawing/2014/main" id="{79E589A5-D182-438B-81CB-F21A921B9246}"/>
              </a:ext>
            </a:extLst>
          </p:cNvPr>
          <p:cNvSpPr txBox="1"/>
          <p:nvPr/>
        </p:nvSpPr>
        <p:spPr>
          <a:xfrm>
            <a:off x="3518346" y="7941097"/>
            <a:ext cx="1260000" cy="220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sv-SE" sz="900" dirty="0"/>
              <a:t>Buffertar: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A7EF7E19-9A0B-4AF0-80FA-BAA7F791D735}"/>
              </a:ext>
            </a:extLst>
          </p:cNvPr>
          <p:cNvSpPr txBox="1"/>
          <p:nvPr/>
        </p:nvSpPr>
        <p:spPr>
          <a:xfrm>
            <a:off x="814552" y="2893316"/>
            <a:ext cx="3021177" cy="147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endParaRPr lang="sv-SE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C8A282B2-3F34-444D-9E1B-2E0FF77693D7}"/>
              </a:ext>
            </a:extLst>
          </p:cNvPr>
          <p:cNvSpPr/>
          <p:nvPr/>
        </p:nvSpPr>
        <p:spPr>
          <a:xfrm>
            <a:off x="3893574" y="779862"/>
            <a:ext cx="2086896" cy="352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2500094-C7D6-437B-A049-820D7A30BC71}"/>
              </a:ext>
            </a:extLst>
          </p:cNvPr>
          <p:cNvSpPr txBox="1"/>
          <p:nvPr/>
        </p:nvSpPr>
        <p:spPr>
          <a:xfrm>
            <a:off x="824458" y="759542"/>
            <a:ext cx="2998163" cy="549013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algn="ctr"/>
            <a:r>
              <a:rPr lang="sv-SE" sz="2200" b="1" dirty="0">
                <a:latin typeface="Calibri" panose="020F0502020204030204" pitchFamily="34" charset="0"/>
                <a:cs typeface="Calibri" panose="020F0502020204030204" pitchFamily="34" charset="0"/>
              </a:rPr>
              <a:t>DB </a:t>
            </a:r>
            <a:r>
              <a:rPr lang="sv-SE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Gbs</a:t>
            </a:r>
            <a:r>
              <a:rPr lang="sv-SE" sz="2200" b="1" dirty="0">
                <a:latin typeface="Calibri" panose="020F0502020204030204" pitchFamily="34" charset="0"/>
                <a:cs typeface="Calibri" panose="020F0502020204030204" pitchFamily="34" charset="0"/>
              </a:rPr>
              <a:t> 01 80 150 1 572-2</a:t>
            </a: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6239E709-1355-4D3F-99A5-4D98AA0F7E88}"/>
              </a:ext>
            </a:extLst>
          </p:cNvPr>
          <p:cNvSpPr txBox="1"/>
          <p:nvPr/>
        </p:nvSpPr>
        <p:spPr>
          <a:xfrm>
            <a:off x="884904" y="1413387"/>
            <a:ext cx="91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/>
              <a:t>IV-V</a:t>
            </a:r>
            <a:endParaRPr lang="sv-SE" sz="2400" b="1" dirty="0"/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9CDC37B9-5D0A-482C-AA65-1F1E1C83F832}"/>
              </a:ext>
            </a:extLst>
          </p:cNvPr>
          <p:cNvSpPr txBox="1"/>
          <p:nvPr/>
        </p:nvSpPr>
        <p:spPr>
          <a:xfrm>
            <a:off x="1804219" y="1413387"/>
            <a:ext cx="196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1967 - 2010</a:t>
            </a:r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AFD46B13-4EF8-411A-AD49-4681207FA68B}"/>
              </a:ext>
            </a:extLst>
          </p:cNvPr>
          <p:cNvSpPr txBox="1"/>
          <p:nvPr/>
        </p:nvSpPr>
        <p:spPr>
          <a:xfrm>
            <a:off x="824458" y="4513007"/>
            <a:ext cx="5194163" cy="5426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v-SE" sz="3200" b="1" dirty="0">
                <a:latin typeface="Calibri" panose="020F0502020204030204" pitchFamily="34" charset="0"/>
                <a:cs typeface="Calibri" panose="020F0502020204030204" pitchFamily="34" charset="0"/>
              </a:rPr>
              <a:t>DB </a:t>
            </a:r>
            <a:r>
              <a:rPr lang="sv-S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Gbs</a:t>
            </a:r>
            <a:r>
              <a:rPr lang="sv-SE" sz="3200" b="1" dirty="0">
                <a:latin typeface="Calibri" panose="020F0502020204030204" pitchFamily="34" charset="0"/>
                <a:cs typeface="Calibri" panose="020F0502020204030204" pitchFamily="34" charset="0"/>
              </a:rPr>
              <a:t> 01 80 150 1 572-2</a:t>
            </a: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87C63DAB-C872-4C8C-B9E5-4C8F135869F8}"/>
              </a:ext>
            </a:extLst>
          </p:cNvPr>
          <p:cNvSpPr txBox="1"/>
          <p:nvPr/>
        </p:nvSpPr>
        <p:spPr>
          <a:xfrm>
            <a:off x="1791311" y="2477826"/>
            <a:ext cx="494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sv-SE" sz="1200" b="1" dirty="0"/>
              <a:t>14 m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C889DDDB-CF7C-4783-BEA4-16D07FEB5E69}"/>
              </a:ext>
            </a:extLst>
          </p:cNvPr>
          <p:cNvSpPr txBox="1"/>
          <p:nvPr/>
        </p:nvSpPr>
        <p:spPr>
          <a:xfrm>
            <a:off x="1788857" y="2696592"/>
            <a:ext cx="494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sv-SE" sz="1200" b="1" dirty="0"/>
              <a:t>18,5 t</a:t>
            </a:r>
          </a:p>
        </p:txBody>
      </p:sp>
      <p:sp>
        <p:nvSpPr>
          <p:cNvPr id="53" name="textruta 52">
            <a:extLst>
              <a:ext uri="{FF2B5EF4-FFF2-40B4-BE49-F238E27FC236}">
                <a16:creationId xmlns:a16="http://schemas.microsoft.com/office/drawing/2014/main" id="{42FCEBCE-2B17-42F2-8D1B-F8669CD5F173}"/>
              </a:ext>
            </a:extLst>
          </p:cNvPr>
          <p:cNvSpPr txBox="1"/>
          <p:nvPr/>
        </p:nvSpPr>
        <p:spPr>
          <a:xfrm>
            <a:off x="3077223" y="2476313"/>
            <a:ext cx="6636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sv-SE" sz="1200" b="1" dirty="0"/>
              <a:t>100 km/h</a:t>
            </a: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328AF050-F113-440B-ACAF-66E38F5D1471}"/>
              </a:ext>
            </a:extLst>
          </p:cNvPr>
          <p:cNvSpPr txBox="1"/>
          <p:nvPr/>
        </p:nvSpPr>
        <p:spPr>
          <a:xfrm>
            <a:off x="2880858" y="7524220"/>
            <a:ext cx="18386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v-SE" sz="1100" b="1" dirty="0"/>
              <a:t>ROCO #46408</a:t>
            </a:r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CEB9120A-3BBC-441D-B8CC-845A5220FE59}"/>
              </a:ext>
            </a:extLst>
          </p:cNvPr>
          <p:cNvSpPr txBox="1"/>
          <p:nvPr/>
        </p:nvSpPr>
        <p:spPr>
          <a:xfrm>
            <a:off x="2730919" y="7750852"/>
            <a:ext cx="18386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v-SE" sz="1100" b="1" dirty="0"/>
              <a:t>6511 rörlig kuliss</a:t>
            </a: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8A78EF6A-B2DF-4E9D-AA8D-58637BD73C81}"/>
              </a:ext>
            </a:extLst>
          </p:cNvPr>
          <p:cNvSpPr txBox="1"/>
          <p:nvPr/>
        </p:nvSpPr>
        <p:spPr>
          <a:xfrm>
            <a:off x="2808339" y="7962244"/>
            <a:ext cx="62066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v-SE" sz="1100" b="1" dirty="0"/>
              <a:t>NEM</a:t>
            </a: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C0D57359-2E39-4D86-97B4-8D7BA8DA785B}"/>
              </a:ext>
            </a:extLst>
          </p:cNvPr>
          <p:cNvSpPr txBox="1"/>
          <p:nvPr/>
        </p:nvSpPr>
        <p:spPr>
          <a:xfrm>
            <a:off x="4029997" y="7962244"/>
            <a:ext cx="62066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v-SE" sz="1100" b="1" dirty="0"/>
              <a:t>fasta</a:t>
            </a:r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DBF90233-6B18-4EB1-BA9F-9E4AAECC4B39}"/>
              </a:ext>
            </a:extLst>
          </p:cNvPr>
          <p:cNvSpPr/>
          <p:nvPr/>
        </p:nvSpPr>
        <p:spPr>
          <a:xfrm>
            <a:off x="5200038" y="7707169"/>
            <a:ext cx="396000" cy="39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050" b="1" dirty="0">
                <a:solidFill>
                  <a:schemeClr val="tx1"/>
                </a:solidFill>
              </a:rPr>
              <a:t>099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C0BB2E59-3DC3-41AF-A780-8A08C3A1E59F}"/>
              </a:ext>
            </a:extLst>
          </p:cNvPr>
          <p:cNvSpPr/>
          <p:nvPr/>
        </p:nvSpPr>
        <p:spPr>
          <a:xfrm>
            <a:off x="3893574" y="779862"/>
            <a:ext cx="2086896" cy="35228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85000"/>
                  </a:schemeClr>
                </a:solidFill>
              </a:rPr>
              <a:t>Fraktsedel</a:t>
            </a: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3F045C2-580F-41AB-99DF-D5ACCECA3A39}"/>
              </a:ext>
            </a:extLst>
          </p:cNvPr>
          <p:cNvSpPr/>
          <p:nvPr/>
        </p:nvSpPr>
        <p:spPr>
          <a:xfrm>
            <a:off x="2331260" y="2693781"/>
            <a:ext cx="1471152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defTabSz="803275">
              <a:tabLst>
                <a:tab pos="984250" algn="l"/>
              </a:tabLst>
            </a:pPr>
            <a:r>
              <a:rPr lang="sv-SE" sz="1100" dirty="0">
                <a:solidFill>
                  <a:schemeClr val="tx1"/>
                </a:solidFill>
              </a:rPr>
              <a:t>Lastvolym: 	</a:t>
            </a:r>
            <a:r>
              <a:rPr lang="sv-SE" sz="1100" b="1" dirty="0">
                <a:solidFill>
                  <a:schemeClr val="tx1"/>
                </a:solidFill>
              </a:rPr>
              <a:t>80 m³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5658914C-9124-471C-A0C2-2B9AA74EDE3D}"/>
              </a:ext>
            </a:extLst>
          </p:cNvPr>
          <p:cNvSpPr txBox="1"/>
          <p:nvPr/>
        </p:nvSpPr>
        <p:spPr>
          <a:xfrm>
            <a:off x="877530" y="1979884"/>
            <a:ext cx="284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/>
              <a:t>Sluten godsvagn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41E36701-1EF3-45F2-AAE9-215EF0F635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3"/>
          <a:stretch/>
        </p:blipFill>
        <p:spPr>
          <a:xfrm>
            <a:off x="824458" y="5058680"/>
            <a:ext cx="5184000" cy="2435857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40A00E40-9964-4FC9-BBE8-BD999A061A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3"/>
          <a:stretch/>
        </p:blipFill>
        <p:spPr>
          <a:xfrm>
            <a:off x="824458" y="2940305"/>
            <a:ext cx="2998163" cy="14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70</Words>
  <Application>Microsoft Office PowerPoint</Application>
  <PresentationFormat>Bildspel på skärmen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Fjällemark</dc:creator>
  <cp:lastModifiedBy>Stefan Fjällemark</cp:lastModifiedBy>
  <cp:revision>197</cp:revision>
  <cp:lastPrinted>2018-10-09T13:27:42Z</cp:lastPrinted>
  <dcterms:created xsi:type="dcterms:W3CDTF">2015-01-18T20:12:08Z</dcterms:created>
  <dcterms:modified xsi:type="dcterms:W3CDTF">2018-11-04T08:50:52Z</dcterms:modified>
</cp:coreProperties>
</file>