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6858000" cy="9144000" type="screen4x3"/>
  <p:notesSz cx="6797675" cy="9928225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9A"/>
    <a:srgbClr val="E6CB86"/>
    <a:srgbClr val="FFCC98"/>
    <a:srgbClr val="FF6600"/>
    <a:srgbClr val="ED8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D371CC-D33E-4065-80BF-06784C7087F0}" v="4" dt="2018-11-04T08:39:40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48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9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Fjällemark" userId="df287081a732d0d8" providerId="LiveId" clId="{4FF2C451-9DE3-4FE1-8AEA-E7787440EAA4}"/>
  </pc:docChgLst>
  <pc:docChgLst>
    <pc:chgData name="Stefan Fjällemark" userId="df287081a732d0d8" providerId="LiveId" clId="{A8D371CC-D33E-4065-80BF-06784C7087F0}"/>
    <pc:docChg chg="modSld">
      <pc:chgData name="Stefan Fjällemark" userId="df287081a732d0d8" providerId="LiveId" clId="{A8D371CC-D33E-4065-80BF-06784C7087F0}" dt="2018-11-04T08:41:34.299" v="34" actId="20577"/>
      <pc:docMkLst>
        <pc:docMk/>
      </pc:docMkLst>
      <pc:sldChg chg="modSp">
        <pc:chgData name="Stefan Fjällemark" userId="df287081a732d0d8" providerId="LiveId" clId="{A8D371CC-D33E-4065-80BF-06784C7087F0}" dt="2018-11-04T08:41:34.299" v="34" actId="20577"/>
        <pc:sldMkLst>
          <pc:docMk/>
          <pc:sldMk cId="3229106788" sldId="260"/>
        </pc:sldMkLst>
        <pc:spChg chg="mod">
          <ac:chgData name="Stefan Fjällemark" userId="df287081a732d0d8" providerId="LiveId" clId="{A8D371CC-D33E-4065-80BF-06784C7087F0}" dt="2018-11-04T08:38:10.495" v="9" actId="14100"/>
          <ac:spMkLst>
            <pc:docMk/>
            <pc:sldMk cId="3229106788" sldId="260"/>
            <ac:spMk id="6" creationId="{00000000-0000-0000-0000-000000000000}"/>
          </ac:spMkLst>
        </pc:spChg>
        <pc:spChg chg="mod">
          <ac:chgData name="Stefan Fjällemark" userId="df287081a732d0d8" providerId="LiveId" clId="{A8D371CC-D33E-4065-80BF-06784C7087F0}" dt="2018-11-04T08:41:34.299" v="34" actId="20577"/>
          <ac:spMkLst>
            <pc:docMk/>
            <pc:sldMk cId="3229106788" sldId="260"/>
            <ac:spMk id="7" creationId="{00000000-0000-0000-0000-000000000000}"/>
          </ac:spMkLst>
        </pc:spChg>
        <pc:spChg chg="mod">
          <ac:chgData name="Stefan Fjällemark" userId="df287081a732d0d8" providerId="LiveId" clId="{A8D371CC-D33E-4065-80BF-06784C7087F0}" dt="2018-11-04T08:37:27.335" v="2" actId="1036"/>
          <ac:spMkLst>
            <pc:docMk/>
            <pc:sldMk cId="3229106788" sldId="260"/>
            <ac:spMk id="8" creationId="{00000000-0000-0000-0000-000000000000}"/>
          </ac:spMkLst>
        </pc:spChg>
        <pc:spChg chg="mod">
          <ac:chgData name="Stefan Fjällemark" userId="df287081a732d0d8" providerId="LiveId" clId="{A8D371CC-D33E-4065-80BF-06784C7087F0}" dt="2018-11-04T08:37:49.082" v="7" actId="14100"/>
          <ac:spMkLst>
            <pc:docMk/>
            <pc:sldMk cId="3229106788" sldId="260"/>
            <ac:spMk id="11" creationId="{00000000-0000-0000-0000-000000000000}"/>
          </ac:spMkLst>
        </pc:spChg>
        <pc:spChg chg="mod">
          <ac:chgData name="Stefan Fjällemark" userId="df287081a732d0d8" providerId="LiveId" clId="{A8D371CC-D33E-4065-80BF-06784C7087F0}" dt="2018-11-04T08:37:51.881" v="8" actId="14100"/>
          <ac:spMkLst>
            <pc:docMk/>
            <pc:sldMk cId="3229106788" sldId="260"/>
            <ac:spMk id="12" creationId="{00000000-0000-0000-0000-000000000000}"/>
          </ac:spMkLst>
        </pc:spChg>
        <pc:spChg chg="mod">
          <ac:chgData name="Stefan Fjällemark" userId="df287081a732d0d8" providerId="LiveId" clId="{A8D371CC-D33E-4065-80BF-06784C7087F0}" dt="2018-11-04T08:37:36.223" v="5" actId="1036"/>
          <ac:spMkLst>
            <pc:docMk/>
            <pc:sldMk cId="3229106788" sldId="260"/>
            <ac:spMk id="14" creationId="{00000000-0000-0000-0000-000000000000}"/>
          </ac:spMkLst>
        </pc:spChg>
        <pc:spChg chg="mod">
          <ac:chgData name="Stefan Fjällemark" userId="df287081a732d0d8" providerId="LiveId" clId="{A8D371CC-D33E-4065-80BF-06784C7087F0}" dt="2018-11-04T08:37:36.223" v="5" actId="1036"/>
          <ac:spMkLst>
            <pc:docMk/>
            <pc:sldMk cId="3229106788" sldId="260"/>
            <ac:spMk id="16" creationId="{00000000-0000-0000-0000-000000000000}"/>
          </ac:spMkLst>
        </pc:spChg>
        <pc:spChg chg="mod">
          <ac:chgData name="Stefan Fjällemark" userId="df287081a732d0d8" providerId="LiveId" clId="{A8D371CC-D33E-4065-80BF-06784C7087F0}" dt="2018-11-04T08:40:51.239" v="25" actId="14100"/>
          <ac:spMkLst>
            <pc:docMk/>
            <pc:sldMk cId="3229106788" sldId="260"/>
            <ac:spMk id="26" creationId="{00000000-0000-0000-0000-000000000000}"/>
          </ac:spMkLst>
        </pc:spChg>
        <pc:spChg chg="mod">
          <ac:chgData name="Stefan Fjällemark" userId="df287081a732d0d8" providerId="LiveId" clId="{A8D371CC-D33E-4065-80BF-06784C7087F0}" dt="2018-11-04T08:41:01.023" v="26" actId="14100"/>
          <ac:spMkLst>
            <pc:docMk/>
            <pc:sldMk cId="3229106788" sldId="260"/>
            <ac:spMk id="27" creationId="{00000000-0000-0000-0000-000000000000}"/>
          </ac:spMkLst>
        </pc:spChg>
        <pc:spChg chg="mod">
          <ac:chgData name="Stefan Fjällemark" userId="df287081a732d0d8" providerId="LiveId" clId="{A8D371CC-D33E-4065-80BF-06784C7087F0}" dt="2018-11-04T08:38:42.801" v="13" actId="552"/>
          <ac:spMkLst>
            <pc:docMk/>
            <pc:sldMk cId="3229106788" sldId="260"/>
            <ac:spMk id="42" creationId="{00000000-0000-0000-0000-000000000000}"/>
          </ac:spMkLst>
        </pc:spChg>
        <pc:spChg chg="mod">
          <ac:chgData name="Stefan Fjällemark" userId="df287081a732d0d8" providerId="LiveId" clId="{A8D371CC-D33E-4065-80BF-06784C7087F0}" dt="2018-11-04T08:38:58.462" v="14" actId="553"/>
          <ac:spMkLst>
            <pc:docMk/>
            <pc:sldMk cId="3229106788" sldId="260"/>
            <ac:spMk id="44" creationId="{00000000-0000-0000-0000-000000000000}"/>
          </ac:spMkLst>
        </pc:spChg>
        <pc:spChg chg="mod">
          <ac:chgData name="Stefan Fjällemark" userId="df287081a732d0d8" providerId="LiveId" clId="{A8D371CC-D33E-4065-80BF-06784C7087F0}" dt="2018-11-04T08:39:11.942" v="15" actId="553"/>
          <ac:spMkLst>
            <pc:docMk/>
            <pc:sldMk cId="3229106788" sldId="260"/>
            <ac:spMk id="50" creationId="{00000000-0000-0000-0000-000000000000}"/>
          </ac:spMkLst>
        </pc:spChg>
        <pc:spChg chg="mod">
          <ac:chgData name="Stefan Fjällemark" userId="df287081a732d0d8" providerId="LiveId" clId="{A8D371CC-D33E-4065-80BF-06784C7087F0}" dt="2018-11-04T08:39:40.706" v="17" actId="552"/>
          <ac:spMkLst>
            <pc:docMk/>
            <pc:sldMk cId="3229106788" sldId="260"/>
            <ac:spMk id="51" creationId="{00000000-0000-0000-0000-000000000000}"/>
          </ac:spMkLst>
        </pc:spChg>
        <pc:spChg chg="mod">
          <ac:chgData name="Stefan Fjällemark" userId="df287081a732d0d8" providerId="LiveId" clId="{A8D371CC-D33E-4065-80BF-06784C7087F0}" dt="2018-11-04T08:38:42.801" v="13" actId="552"/>
          <ac:spMkLst>
            <pc:docMk/>
            <pc:sldMk cId="3229106788" sldId="260"/>
            <ac:spMk id="55" creationId="{00000000-0000-0000-0000-000000000000}"/>
          </ac:spMkLst>
        </pc:spChg>
        <pc:spChg chg="mod">
          <ac:chgData name="Stefan Fjällemark" userId="df287081a732d0d8" providerId="LiveId" clId="{A8D371CC-D33E-4065-80BF-06784C7087F0}" dt="2018-11-04T08:38:58.462" v="14" actId="553"/>
          <ac:spMkLst>
            <pc:docMk/>
            <pc:sldMk cId="3229106788" sldId="260"/>
            <ac:spMk id="56" creationId="{00000000-0000-0000-0000-000000000000}"/>
          </ac:spMkLst>
        </pc:spChg>
        <pc:spChg chg="mod">
          <ac:chgData name="Stefan Fjällemark" userId="df287081a732d0d8" providerId="LiveId" clId="{A8D371CC-D33E-4065-80BF-06784C7087F0}" dt="2018-11-04T08:39:11.942" v="15" actId="553"/>
          <ac:spMkLst>
            <pc:docMk/>
            <pc:sldMk cId="3229106788" sldId="260"/>
            <ac:spMk id="58" creationId="{00000000-0000-0000-0000-000000000000}"/>
          </ac:spMkLst>
        </pc:spChg>
        <pc:spChg chg="mod">
          <ac:chgData name="Stefan Fjällemark" userId="df287081a732d0d8" providerId="LiveId" clId="{A8D371CC-D33E-4065-80BF-06784C7087F0}" dt="2018-11-04T08:39:40.706" v="17" actId="552"/>
          <ac:spMkLst>
            <pc:docMk/>
            <pc:sldMk cId="3229106788" sldId="260"/>
            <ac:spMk id="59" creationId="{00000000-0000-0000-0000-000000000000}"/>
          </ac:spMkLst>
        </pc:spChg>
        <pc:spChg chg="mod">
          <ac:chgData name="Stefan Fjällemark" userId="df287081a732d0d8" providerId="LiveId" clId="{A8D371CC-D33E-4065-80BF-06784C7087F0}" dt="2018-11-04T08:38:24.539" v="12" actId="1036"/>
          <ac:spMkLst>
            <pc:docMk/>
            <pc:sldMk cId="3229106788" sldId="260"/>
            <ac:spMk id="60" creationId="{00000000-0000-0000-0000-000000000000}"/>
          </ac:spMkLst>
        </pc:spChg>
        <pc:spChg chg="mod">
          <ac:chgData name="Stefan Fjällemark" userId="df287081a732d0d8" providerId="LiveId" clId="{A8D371CC-D33E-4065-80BF-06784C7087F0}" dt="2018-11-04T08:38:24.539" v="12" actId="1036"/>
          <ac:spMkLst>
            <pc:docMk/>
            <pc:sldMk cId="3229106788" sldId="260"/>
            <ac:spMk id="62" creationId="{00000000-0000-0000-0000-000000000000}"/>
          </ac:spMkLst>
        </pc:spChg>
        <pc:spChg chg="mod">
          <ac:chgData name="Stefan Fjällemark" userId="df287081a732d0d8" providerId="LiveId" clId="{A8D371CC-D33E-4065-80BF-06784C7087F0}" dt="2018-11-04T08:38:42.801" v="13" actId="552"/>
          <ac:spMkLst>
            <pc:docMk/>
            <pc:sldMk cId="3229106788" sldId="260"/>
            <ac:spMk id="63" creationId="{00000000-0000-0000-0000-000000000000}"/>
          </ac:spMkLst>
        </pc:spChg>
        <pc:spChg chg="mod">
          <ac:chgData name="Stefan Fjällemark" userId="df287081a732d0d8" providerId="LiveId" clId="{A8D371CC-D33E-4065-80BF-06784C7087F0}" dt="2018-11-04T08:38:58.462" v="14" actId="553"/>
          <ac:spMkLst>
            <pc:docMk/>
            <pc:sldMk cId="3229106788" sldId="260"/>
            <ac:spMk id="64" creationId="{00000000-0000-0000-0000-000000000000}"/>
          </ac:spMkLst>
        </pc:spChg>
        <pc:spChg chg="mod">
          <ac:chgData name="Stefan Fjällemark" userId="df287081a732d0d8" providerId="LiveId" clId="{A8D371CC-D33E-4065-80BF-06784C7087F0}" dt="2018-11-04T08:39:11.942" v="15" actId="553"/>
          <ac:spMkLst>
            <pc:docMk/>
            <pc:sldMk cId="3229106788" sldId="260"/>
            <ac:spMk id="66" creationId="{00000000-0000-0000-0000-000000000000}"/>
          </ac:spMkLst>
        </pc:spChg>
        <pc:spChg chg="mod">
          <ac:chgData name="Stefan Fjällemark" userId="df287081a732d0d8" providerId="LiveId" clId="{A8D371CC-D33E-4065-80BF-06784C7087F0}" dt="2018-11-04T08:39:40.706" v="17" actId="552"/>
          <ac:spMkLst>
            <pc:docMk/>
            <pc:sldMk cId="3229106788" sldId="260"/>
            <ac:spMk id="67" creationId="{00000000-0000-0000-0000-000000000000}"/>
          </ac:spMkLst>
        </pc:spChg>
        <pc:spChg chg="mod">
          <ac:chgData name="Stefan Fjällemark" userId="df287081a732d0d8" providerId="LiveId" clId="{A8D371CC-D33E-4065-80BF-06784C7087F0}" dt="2018-11-04T08:38:42.801" v="13" actId="552"/>
          <ac:spMkLst>
            <pc:docMk/>
            <pc:sldMk cId="3229106788" sldId="260"/>
            <ac:spMk id="71" creationId="{00000000-0000-0000-0000-000000000000}"/>
          </ac:spMkLst>
        </pc:spChg>
        <pc:spChg chg="mod">
          <ac:chgData name="Stefan Fjällemark" userId="df287081a732d0d8" providerId="LiveId" clId="{A8D371CC-D33E-4065-80BF-06784C7087F0}" dt="2018-11-04T08:38:58.462" v="14" actId="553"/>
          <ac:spMkLst>
            <pc:docMk/>
            <pc:sldMk cId="3229106788" sldId="260"/>
            <ac:spMk id="72" creationId="{00000000-0000-0000-0000-000000000000}"/>
          </ac:spMkLst>
        </pc:spChg>
        <pc:spChg chg="mod">
          <ac:chgData name="Stefan Fjällemark" userId="df287081a732d0d8" providerId="LiveId" clId="{A8D371CC-D33E-4065-80BF-06784C7087F0}" dt="2018-11-04T08:39:11.942" v="15" actId="553"/>
          <ac:spMkLst>
            <pc:docMk/>
            <pc:sldMk cId="3229106788" sldId="260"/>
            <ac:spMk id="74" creationId="{00000000-0000-0000-0000-000000000000}"/>
          </ac:spMkLst>
        </pc:spChg>
        <pc:spChg chg="mod">
          <ac:chgData name="Stefan Fjällemark" userId="df287081a732d0d8" providerId="LiveId" clId="{A8D371CC-D33E-4065-80BF-06784C7087F0}" dt="2018-11-04T08:39:40.706" v="17" actId="552"/>
          <ac:spMkLst>
            <pc:docMk/>
            <pc:sldMk cId="3229106788" sldId="260"/>
            <ac:spMk id="75" creationId="{00000000-0000-0000-0000-000000000000}"/>
          </ac:spMkLst>
        </pc:spChg>
        <pc:spChg chg="mod">
          <ac:chgData name="Stefan Fjällemark" userId="df287081a732d0d8" providerId="LiveId" clId="{A8D371CC-D33E-4065-80BF-06784C7087F0}" dt="2018-11-04T08:38:42.801" v="13" actId="552"/>
          <ac:spMkLst>
            <pc:docMk/>
            <pc:sldMk cId="3229106788" sldId="260"/>
            <ac:spMk id="79" creationId="{00000000-0000-0000-0000-000000000000}"/>
          </ac:spMkLst>
        </pc:spChg>
        <pc:spChg chg="mod">
          <ac:chgData name="Stefan Fjällemark" userId="df287081a732d0d8" providerId="LiveId" clId="{A8D371CC-D33E-4065-80BF-06784C7087F0}" dt="2018-11-04T08:38:58.462" v="14" actId="553"/>
          <ac:spMkLst>
            <pc:docMk/>
            <pc:sldMk cId="3229106788" sldId="260"/>
            <ac:spMk id="80" creationId="{00000000-0000-0000-0000-000000000000}"/>
          </ac:spMkLst>
        </pc:spChg>
        <pc:spChg chg="mod">
          <ac:chgData name="Stefan Fjällemark" userId="df287081a732d0d8" providerId="LiveId" clId="{A8D371CC-D33E-4065-80BF-06784C7087F0}" dt="2018-11-04T08:39:17.725" v="16" actId="20577"/>
          <ac:spMkLst>
            <pc:docMk/>
            <pc:sldMk cId="3229106788" sldId="260"/>
            <ac:spMk id="82" creationId="{00000000-0000-0000-0000-000000000000}"/>
          </ac:spMkLst>
        </pc:spChg>
        <pc:spChg chg="mod">
          <ac:chgData name="Stefan Fjällemark" userId="df287081a732d0d8" providerId="LiveId" clId="{A8D371CC-D33E-4065-80BF-06784C7087F0}" dt="2018-11-04T08:39:40.706" v="17" actId="552"/>
          <ac:spMkLst>
            <pc:docMk/>
            <pc:sldMk cId="3229106788" sldId="260"/>
            <ac:spMk id="8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v-SE"/>
              <a:t>Klicka här för att ändra format på underrubrik i bakgrunden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5C7D-4947-47F2-AF97-6A0C7E3B4209}" type="datetimeFigureOut">
              <a:rPr lang="sv-SE" smtClean="0"/>
              <a:t>2018-11-04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DEF1-9FA8-444A-805E-4AE5CC7648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999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5C7D-4947-47F2-AF97-6A0C7E3B4209}" type="datetimeFigureOut">
              <a:rPr lang="sv-SE" smtClean="0"/>
              <a:t>2018-11-04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DEF1-9FA8-444A-805E-4AE5CC7648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11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5C7D-4947-47F2-AF97-6A0C7E3B4209}" type="datetimeFigureOut">
              <a:rPr lang="sv-SE" smtClean="0"/>
              <a:t>2018-11-04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DEF1-9FA8-444A-805E-4AE5CC7648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716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5C7D-4947-47F2-AF97-6A0C7E3B4209}" type="datetimeFigureOut">
              <a:rPr lang="sv-SE" smtClean="0"/>
              <a:t>2018-11-04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DEF1-9FA8-444A-805E-4AE5CC7648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278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5C7D-4947-47F2-AF97-6A0C7E3B4209}" type="datetimeFigureOut">
              <a:rPr lang="sv-SE" smtClean="0"/>
              <a:t>2018-11-04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DEF1-9FA8-444A-805E-4AE5CC7648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720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5C7D-4947-47F2-AF97-6A0C7E3B4209}" type="datetimeFigureOut">
              <a:rPr lang="sv-SE" smtClean="0"/>
              <a:t>2018-11-04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DEF1-9FA8-444A-805E-4AE5CC7648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63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5C7D-4947-47F2-AF97-6A0C7E3B4209}" type="datetimeFigureOut">
              <a:rPr lang="sv-SE" smtClean="0"/>
              <a:t>2018-11-04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DEF1-9FA8-444A-805E-4AE5CC7648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9729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5C7D-4947-47F2-AF97-6A0C7E3B4209}" type="datetimeFigureOut">
              <a:rPr lang="sv-SE" smtClean="0"/>
              <a:t>2018-11-04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DEF1-9FA8-444A-805E-4AE5CC7648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869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5C7D-4947-47F2-AF97-6A0C7E3B4209}" type="datetimeFigureOut">
              <a:rPr lang="sv-SE" smtClean="0"/>
              <a:t>2018-11-04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DEF1-9FA8-444A-805E-4AE5CC7648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433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5C7D-4947-47F2-AF97-6A0C7E3B4209}" type="datetimeFigureOut">
              <a:rPr lang="sv-SE" smtClean="0"/>
              <a:t>2018-11-04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DEF1-9FA8-444A-805E-4AE5CC7648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866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5C7D-4947-47F2-AF97-6A0C7E3B4209}" type="datetimeFigureOut">
              <a:rPr lang="sv-SE" smtClean="0"/>
              <a:t>2018-11-04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DEF1-9FA8-444A-805E-4AE5CC7648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289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F5C7D-4947-47F2-AF97-6A0C7E3B4209}" type="datetimeFigureOut">
              <a:rPr lang="sv-SE" smtClean="0"/>
              <a:t>2018-11-04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3DEF1-9FA8-444A-805E-4AE5CC7648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013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ktangel 46"/>
          <p:cNvSpPr/>
          <p:nvPr/>
        </p:nvSpPr>
        <p:spPr>
          <a:xfrm>
            <a:off x="748950" y="4458531"/>
            <a:ext cx="5364000" cy="3708000"/>
          </a:xfrm>
          <a:prstGeom prst="rect">
            <a:avLst/>
          </a:prstGeom>
          <a:solidFill>
            <a:srgbClr val="FF0000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ktangel 45"/>
          <p:cNvSpPr/>
          <p:nvPr/>
        </p:nvSpPr>
        <p:spPr>
          <a:xfrm>
            <a:off x="748950" y="749011"/>
            <a:ext cx="5364000" cy="3708000"/>
          </a:xfrm>
          <a:prstGeom prst="rect">
            <a:avLst/>
          </a:prstGeom>
          <a:solidFill>
            <a:srgbClr val="FF0000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813175" y="812388"/>
            <a:ext cx="5220000" cy="35653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ruta 4"/>
          <p:cNvSpPr txBox="1"/>
          <p:nvPr/>
        </p:nvSpPr>
        <p:spPr>
          <a:xfrm>
            <a:off x="813175" y="812989"/>
            <a:ext cx="3021618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cs typeface="Calibri" panose="020F0502020204030204" pitchFamily="34" charset="0"/>
              </a:rPr>
              <a:t>SJ Rc2 1054</a:t>
            </a:r>
          </a:p>
        </p:txBody>
      </p:sp>
      <p:sp>
        <p:nvSpPr>
          <p:cNvPr id="7" name="textruta 6"/>
          <p:cNvSpPr txBox="1"/>
          <p:nvPr/>
        </p:nvSpPr>
        <p:spPr>
          <a:xfrm>
            <a:off x="812959" y="1320270"/>
            <a:ext cx="757209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 anchor="t" anchorCtr="0">
            <a:noAutofit/>
          </a:bodyPr>
          <a:lstStyle/>
          <a:p>
            <a:r>
              <a:rPr lang="sv-SE" sz="800" dirty="0">
                <a:latin typeface="Calibri" panose="020F0502020204030204" pitchFamily="34" charset="0"/>
                <a:cs typeface="Calibri" panose="020F0502020204030204" pitchFamily="34" charset="0"/>
              </a:rPr>
              <a:t>Epok</a:t>
            </a:r>
            <a:br>
              <a:rPr lang="sv-SE" sz="2000" b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sv-SE" b="1">
                <a:latin typeface="Calibri" panose="020F0502020204030204" pitchFamily="34" charset="0"/>
                <a:cs typeface="Calibri" panose="020F0502020204030204" pitchFamily="34" charset="0"/>
              </a:rPr>
              <a:t>IV-V</a:t>
            </a:r>
            <a:endParaRPr lang="sv-SE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ruta 7"/>
          <p:cNvSpPr txBox="1"/>
          <p:nvPr/>
        </p:nvSpPr>
        <p:spPr>
          <a:xfrm>
            <a:off x="1570508" y="1320424"/>
            <a:ext cx="2264157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 anchor="t" anchorCtr="0">
            <a:noAutofit/>
          </a:bodyPr>
          <a:lstStyle/>
          <a:p>
            <a:r>
              <a:rPr lang="sv-SE" sz="800" dirty="0">
                <a:latin typeface="Calibri" panose="020F0502020204030204" pitchFamily="34" charset="0"/>
                <a:cs typeface="Calibri" panose="020F0502020204030204" pitchFamily="34" charset="0"/>
              </a:rPr>
              <a:t>Trafikeringsperiod i detta utförande</a:t>
            </a:r>
            <a:br>
              <a:rPr lang="sv-SE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sv-SE" b="1" dirty="0">
                <a:latin typeface="Calibri" panose="020F0502020204030204" pitchFamily="34" charset="0"/>
                <a:cs typeface="Calibri" panose="020F0502020204030204" pitchFamily="34" charset="0"/>
              </a:rPr>
              <a:t>1970 – ca 1996</a:t>
            </a:r>
            <a:endParaRPr lang="sv-SE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ruta 9"/>
          <p:cNvSpPr txBox="1"/>
          <p:nvPr/>
        </p:nvSpPr>
        <p:spPr>
          <a:xfrm>
            <a:off x="813045" y="1749104"/>
            <a:ext cx="302162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Ellok</a:t>
            </a:r>
          </a:p>
        </p:txBody>
      </p:sp>
      <p:sp>
        <p:nvSpPr>
          <p:cNvPr id="11" name="textruta 10"/>
          <p:cNvSpPr txBox="1"/>
          <p:nvPr/>
        </p:nvSpPr>
        <p:spPr>
          <a:xfrm>
            <a:off x="814699" y="2179223"/>
            <a:ext cx="1509797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 anchor="ctr" anchorCtr="0">
            <a:noAutofit/>
          </a:bodyPr>
          <a:lstStyle/>
          <a:p>
            <a:r>
              <a:rPr lang="sv-SE" sz="1000" dirty="0">
                <a:latin typeface="Calibri" panose="020F0502020204030204" pitchFamily="34" charset="0"/>
                <a:cs typeface="Calibri" panose="020F0502020204030204" pitchFamily="34" charset="0"/>
              </a:rPr>
              <a:t>Längd: 15,5 m</a:t>
            </a:r>
          </a:p>
        </p:txBody>
      </p:sp>
      <p:sp>
        <p:nvSpPr>
          <p:cNvPr id="12" name="textruta 11"/>
          <p:cNvSpPr txBox="1"/>
          <p:nvPr/>
        </p:nvSpPr>
        <p:spPr>
          <a:xfrm>
            <a:off x="2322793" y="2179223"/>
            <a:ext cx="1512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 anchor="ctr" anchorCtr="0">
            <a:noAutofit/>
          </a:bodyPr>
          <a:lstStyle/>
          <a:p>
            <a:r>
              <a:rPr lang="sv-SE" sz="1000" dirty="0">
                <a:latin typeface="Calibri" panose="020F0502020204030204" pitchFamily="34" charset="0"/>
                <a:cs typeface="Calibri" panose="020F0502020204030204" pitchFamily="34" charset="0"/>
              </a:rPr>
              <a:t>Sth: 135 km/h</a:t>
            </a:r>
          </a:p>
        </p:txBody>
      </p:sp>
      <p:sp>
        <p:nvSpPr>
          <p:cNvPr id="13" name="textruta 12"/>
          <p:cNvSpPr txBox="1"/>
          <p:nvPr/>
        </p:nvSpPr>
        <p:spPr>
          <a:xfrm>
            <a:off x="812497" y="2394900"/>
            <a:ext cx="1512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 anchor="ctr" anchorCtr="0">
            <a:noAutofit/>
          </a:bodyPr>
          <a:lstStyle/>
          <a:p>
            <a:r>
              <a:rPr lang="sv-SE" sz="1000" dirty="0">
                <a:latin typeface="Calibri" panose="020F0502020204030204" pitchFamily="34" charset="0"/>
                <a:cs typeface="Calibri" panose="020F0502020204030204" pitchFamily="34" charset="0"/>
              </a:rPr>
              <a:t>Motoreffekt: 3600 kW</a:t>
            </a:r>
          </a:p>
        </p:txBody>
      </p:sp>
      <p:sp>
        <p:nvSpPr>
          <p:cNvPr id="14" name="textruta 13"/>
          <p:cNvSpPr txBox="1"/>
          <p:nvPr/>
        </p:nvSpPr>
        <p:spPr>
          <a:xfrm>
            <a:off x="2322793" y="2614295"/>
            <a:ext cx="1512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 anchor="ctr" anchorCtr="0">
            <a:noAutofit/>
          </a:bodyPr>
          <a:lstStyle/>
          <a:p>
            <a:r>
              <a:rPr lang="sv-SE" sz="1000" dirty="0">
                <a:latin typeface="Calibri" panose="020F0502020204030204" pitchFamily="34" charset="0"/>
                <a:cs typeface="Calibri" panose="020F0502020204030204" pitchFamily="34" charset="0"/>
              </a:rPr>
              <a:t>Tillverkare: ASEA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2322793" y="2394900"/>
            <a:ext cx="1512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 anchor="ctr" anchorCtr="0">
            <a:noAutofit/>
          </a:bodyPr>
          <a:lstStyle/>
          <a:p>
            <a:r>
              <a:rPr lang="sv-SE" sz="1000" dirty="0">
                <a:latin typeface="Calibri" panose="020F0502020204030204" pitchFamily="34" charset="0"/>
                <a:cs typeface="Calibri" panose="020F0502020204030204" pitchFamily="34" charset="0"/>
              </a:rPr>
              <a:t>Tjänstevikt: 76 ton</a:t>
            </a:r>
          </a:p>
        </p:txBody>
      </p:sp>
      <p:sp>
        <p:nvSpPr>
          <p:cNvPr id="16" name="textruta 15"/>
          <p:cNvSpPr txBox="1"/>
          <p:nvPr/>
        </p:nvSpPr>
        <p:spPr>
          <a:xfrm>
            <a:off x="812496" y="2614295"/>
            <a:ext cx="1512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 anchor="ctr" anchorCtr="0">
            <a:noAutofit/>
          </a:bodyPr>
          <a:lstStyle/>
          <a:p>
            <a:r>
              <a:rPr lang="sv-SE" sz="1000" dirty="0">
                <a:latin typeface="Calibri" panose="020F0502020204030204" pitchFamily="34" charset="0"/>
                <a:cs typeface="Calibri" panose="020F0502020204030204" pitchFamily="34" charset="0"/>
              </a:rPr>
              <a:t>Byggår: 1970</a:t>
            </a:r>
          </a:p>
        </p:txBody>
      </p:sp>
      <p:sp>
        <p:nvSpPr>
          <p:cNvPr id="21" name="Rektangel 20"/>
          <p:cNvSpPr/>
          <p:nvPr/>
        </p:nvSpPr>
        <p:spPr>
          <a:xfrm>
            <a:off x="3889238" y="849842"/>
            <a:ext cx="2082936" cy="3472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Omlopp</a:t>
            </a:r>
          </a:p>
        </p:txBody>
      </p:sp>
      <p:sp>
        <p:nvSpPr>
          <p:cNvPr id="22" name="Rektangel 21"/>
          <p:cNvSpPr/>
          <p:nvPr/>
        </p:nvSpPr>
        <p:spPr>
          <a:xfrm>
            <a:off x="816192" y="4527358"/>
            <a:ext cx="5225299" cy="35632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ruta 24"/>
          <p:cNvSpPr txBox="1"/>
          <p:nvPr/>
        </p:nvSpPr>
        <p:spPr>
          <a:xfrm>
            <a:off x="812496" y="4528359"/>
            <a:ext cx="5228995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sv-SE" sz="2800" b="1" dirty="0">
                <a:latin typeface="Calibri" panose="020F0502020204030204" pitchFamily="34" charset="0"/>
                <a:cs typeface="Calibri" panose="020F0502020204030204" pitchFamily="34" charset="0"/>
              </a:rPr>
              <a:t>SJ Rc2 1054</a:t>
            </a:r>
          </a:p>
        </p:txBody>
      </p:sp>
      <p:sp>
        <p:nvSpPr>
          <p:cNvPr id="26" name="textruta 25"/>
          <p:cNvSpPr txBox="1"/>
          <p:nvPr/>
        </p:nvSpPr>
        <p:spPr>
          <a:xfrm>
            <a:off x="818071" y="7215358"/>
            <a:ext cx="1443037" cy="87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t" anchorCtr="0">
            <a:noAutofit/>
          </a:bodyPr>
          <a:lstStyle/>
          <a:p>
            <a:r>
              <a:rPr lang="sv-SE" sz="900" dirty="0">
                <a:latin typeface="Calibri" panose="020F0502020204030204" pitchFamily="34" charset="0"/>
                <a:cs typeface="Calibri" panose="020F0502020204030204" pitchFamily="34" charset="0"/>
              </a:rPr>
              <a:t>Ägare/</a:t>
            </a:r>
            <a:r>
              <a:rPr lang="sv-SE" sz="900" dirty="0" err="1">
                <a:latin typeface="Calibri" panose="020F0502020204030204" pitchFamily="34" charset="0"/>
                <a:cs typeface="Calibri" panose="020F0502020204030204" pitchFamily="34" charset="0"/>
              </a:rPr>
              <a:t>owner</a:t>
            </a:r>
            <a:endParaRPr lang="sv-SE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1000" b="1" dirty="0">
                <a:latin typeface="Calibri" panose="020F0502020204030204" pitchFamily="34" charset="0"/>
                <a:cs typeface="Calibri" panose="020F0502020204030204" pitchFamily="34" charset="0"/>
              </a:rPr>
              <a:t>Stefan Fjällemark</a:t>
            </a:r>
            <a:br>
              <a:rPr lang="sv-SE" sz="1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sv-SE" sz="1000" b="1" dirty="0">
                <a:latin typeface="Calibri" panose="020F0502020204030204" pitchFamily="34" charset="0"/>
                <a:cs typeface="Calibri" panose="020F0502020204030204" pitchFamily="34" charset="0"/>
              </a:rPr>
              <a:t>stefan@fjallemark.se</a:t>
            </a:r>
            <a:br>
              <a:rPr lang="sv-SE" sz="1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sv-SE" sz="1000" b="1" dirty="0">
                <a:latin typeface="Calibri" panose="020F0502020204030204" pitchFamily="34" charset="0"/>
                <a:cs typeface="Calibri" panose="020F0502020204030204" pitchFamily="34" charset="0"/>
              </a:rPr>
              <a:t>+46 704 712 241</a:t>
            </a:r>
          </a:p>
        </p:txBody>
      </p:sp>
      <p:sp>
        <p:nvSpPr>
          <p:cNvPr id="27" name="textruta 26"/>
          <p:cNvSpPr txBox="1"/>
          <p:nvPr/>
        </p:nvSpPr>
        <p:spPr>
          <a:xfrm>
            <a:off x="2262188" y="7855807"/>
            <a:ext cx="3779303" cy="23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 anchor="ctr" anchorCtr="0">
            <a:noAutofit/>
          </a:bodyPr>
          <a:lstStyle/>
          <a:p>
            <a:r>
              <a:rPr lang="sv-SE" sz="1000" dirty="0">
                <a:latin typeface="Calibri" panose="020F0502020204030204" pitchFamily="34" charset="0"/>
                <a:cs typeface="Calibri" panose="020F0502020204030204" pitchFamily="34" charset="0"/>
              </a:rPr>
              <a:t>Tillverkare: ROCO </a:t>
            </a:r>
          </a:p>
        </p:txBody>
      </p:sp>
      <p:sp>
        <p:nvSpPr>
          <p:cNvPr id="39" name="textruta 38"/>
          <p:cNvSpPr txBox="1"/>
          <p:nvPr/>
        </p:nvSpPr>
        <p:spPr>
          <a:xfrm>
            <a:off x="812496" y="6778172"/>
            <a:ext cx="1446779" cy="439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0" rtlCol="0" anchor="t" anchorCtr="0">
            <a:noAutofit/>
          </a:bodyPr>
          <a:lstStyle/>
          <a:p>
            <a:r>
              <a:rPr lang="sv-SE" sz="800" dirty="0">
                <a:latin typeface="Calibri" panose="020F0502020204030204" pitchFamily="34" charset="0"/>
                <a:cs typeface="Calibri" panose="020F0502020204030204" pitchFamily="34" charset="0"/>
              </a:rPr>
              <a:t>Märkning</a:t>
            </a:r>
          </a:p>
        </p:txBody>
      </p:sp>
      <p:sp>
        <p:nvSpPr>
          <p:cNvPr id="41" name="Ellips 40"/>
          <p:cNvSpPr/>
          <p:nvPr/>
        </p:nvSpPr>
        <p:spPr>
          <a:xfrm>
            <a:off x="1351490" y="6802610"/>
            <a:ext cx="396000" cy="396000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05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1081</a:t>
            </a:r>
          </a:p>
        </p:txBody>
      </p:sp>
      <p:sp>
        <p:nvSpPr>
          <p:cNvPr id="42" name="textruta 41"/>
          <p:cNvSpPr txBox="1"/>
          <p:nvPr/>
        </p:nvSpPr>
        <p:spPr>
          <a:xfrm>
            <a:off x="2261735" y="6777283"/>
            <a:ext cx="288000" cy="21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r"/>
            <a:r>
              <a:rPr lang="sv-SE" sz="1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F0</a:t>
            </a:r>
          </a:p>
        </p:txBody>
      </p:sp>
      <p:sp>
        <p:nvSpPr>
          <p:cNvPr id="44" name="textruta 43"/>
          <p:cNvSpPr txBox="1"/>
          <p:nvPr/>
        </p:nvSpPr>
        <p:spPr>
          <a:xfrm>
            <a:off x="2552528" y="6777283"/>
            <a:ext cx="648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0" rIns="0" bIns="0" rtlCol="0" anchor="ctr" anchorCtr="0">
            <a:noAutofit/>
          </a:bodyPr>
          <a:lstStyle/>
          <a:p>
            <a:r>
              <a:rPr lang="sv-SE" sz="1000" dirty="0">
                <a:latin typeface="Calibri" panose="020F0502020204030204" pitchFamily="34" charset="0"/>
                <a:cs typeface="Calibri" panose="020F0502020204030204" pitchFamily="34" charset="0"/>
              </a:rPr>
              <a:t>Ljus</a:t>
            </a:r>
          </a:p>
        </p:txBody>
      </p:sp>
      <p:sp>
        <p:nvSpPr>
          <p:cNvPr id="45" name="textruta 44"/>
          <p:cNvSpPr txBox="1"/>
          <p:nvPr/>
        </p:nvSpPr>
        <p:spPr>
          <a:xfrm>
            <a:off x="3206404" y="6777283"/>
            <a:ext cx="288000" cy="21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r"/>
            <a:r>
              <a:rPr lang="sv-SE" sz="1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F5</a:t>
            </a:r>
          </a:p>
        </p:txBody>
      </p:sp>
      <p:sp>
        <p:nvSpPr>
          <p:cNvPr id="50" name="textruta 49"/>
          <p:cNvSpPr txBox="1"/>
          <p:nvPr/>
        </p:nvSpPr>
        <p:spPr>
          <a:xfrm>
            <a:off x="3497197" y="6777283"/>
            <a:ext cx="648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r>
              <a:rPr lang="sv-SE" sz="1000" dirty="0">
                <a:latin typeface="Calibri" panose="020F0502020204030204" pitchFamily="34" charset="0"/>
                <a:cs typeface="Calibri" panose="020F0502020204030204" pitchFamily="34" charset="0"/>
              </a:rPr>
              <a:t>Helljus</a:t>
            </a:r>
          </a:p>
        </p:txBody>
      </p:sp>
      <p:sp>
        <p:nvSpPr>
          <p:cNvPr id="51" name="textruta 50"/>
          <p:cNvSpPr txBox="1"/>
          <p:nvPr/>
        </p:nvSpPr>
        <p:spPr>
          <a:xfrm>
            <a:off x="4142404" y="6777283"/>
            <a:ext cx="288000" cy="21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r"/>
            <a:r>
              <a:rPr lang="sv-SE" sz="1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F10</a:t>
            </a:r>
          </a:p>
        </p:txBody>
      </p:sp>
      <p:sp>
        <p:nvSpPr>
          <p:cNvPr id="52" name="textruta 51"/>
          <p:cNvSpPr txBox="1"/>
          <p:nvPr/>
        </p:nvSpPr>
        <p:spPr>
          <a:xfrm>
            <a:off x="4433197" y="6777283"/>
            <a:ext cx="648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endParaRPr lang="sv-S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textruta 52"/>
          <p:cNvSpPr txBox="1"/>
          <p:nvPr/>
        </p:nvSpPr>
        <p:spPr>
          <a:xfrm>
            <a:off x="5081197" y="6777283"/>
            <a:ext cx="288000" cy="21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r"/>
            <a:r>
              <a:rPr lang="sv-SE" sz="1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F15</a:t>
            </a:r>
          </a:p>
        </p:txBody>
      </p:sp>
      <p:sp>
        <p:nvSpPr>
          <p:cNvPr id="54" name="textruta 53"/>
          <p:cNvSpPr txBox="1"/>
          <p:nvPr/>
        </p:nvSpPr>
        <p:spPr>
          <a:xfrm>
            <a:off x="5373198" y="6777283"/>
            <a:ext cx="668293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endParaRPr lang="sv-S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ruta 54"/>
          <p:cNvSpPr txBox="1"/>
          <p:nvPr/>
        </p:nvSpPr>
        <p:spPr>
          <a:xfrm>
            <a:off x="2261735" y="6990572"/>
            <a:ext cx="288000" cy="21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r"/>
            <a:r>
              <a:rPr lang="sv-SE" sz="1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F1</a:t>
            </a:r>
          </a:p>
        </p:txBody>
      </p:sp>
      <p:sp>
        <p:nvSpPr>
          <p:cNvPr id="56" name="textruta 55"/>
          <p:cNvSpPr txBox="1"/>
          <p:nvPr/>
        </p:nvSpPr>
        <p:spPr>
          <a:xfrm>
            <a:off x="2552528" y="6995827"/>
            <a:ext cx="648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0" rIns="0" bIns="0" rtlCol="0" anchor="ctr" anchorCtr="0">
            <a:noAutofit/>
          </a:bodyPr>
          <a:lstStyle/>
          <a:p>
            <a:r>
              <a:rPr lang="sv-SE" sz="1000" dirty="0">
                <a:latin typeface="Calibri" panose="020F0502020204030204" pitchFamily="34" charset="0"/>
                <a:cs typeface="Calibri" panose="020F0502020204030204" pitchFamily="34" charset="0"/>
              </a:rPr>
              <a:t>Ljud</a:t>
            </a:r>
          </a:p>
        </p:txBody>
      </p:sp>
      <p:sp>
        <p:nvSpPr>
          <p:cNvPr id="57" name="textruta 56"/>
          <p:cNvSpPr txBox="1"/>
          <p:nvPr/>
        </p:nvSpPr>
        <p:spPr>
          <a:xfrm>
            <a:off x="3207655" y="6990572"/>
            <a:ext cx="288000" cy="21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r"/>
            <a:r>
              <a:rPr lang="sv-SE" sz="1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F6</a:t>
            </a:r>
          </a:p>
        </p:txBody>
      </p:sp>
      <p:sp>
        <p:nvSpPr>
          <p:cNvPr id="58" name="textruta 57"/>
          <p:cNvSpPr txBox="1"/>
          <p:nvPr/>
        </p:nvSpPr>
        <p:spPr>
          <a:xfrm>
            <a:off x="3497197" y="6995827"/>
            <a:ext cx="648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endParaRPr lang="sv-S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ruta 58"/>
          <p:cNvSpPr txBox="1"/>
          <p:nvPr/>
        </p:nvSpPr>
        <p:spPr>
          <a:xfrm>
            <a:off x="4142404" y="6990572"/>
            <a:ext cx="288000" cy="21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r"/>
            <a:r>
              <a:rPr lang="sv-SE" sz="1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F11</a:t>
            </a:r>
          </a:p>
        </p:txBody>
      </p:sp>
      <p:sp>
        <p:nvSpPr>
          <p:cNvPr id="60" name="textruta 59"/>
          <p:cNvSpPr txBox="1"/>
          <p:nvPr/>
        </p:nvSpPr>
        <p:spPr>
          <a:xfrm>
            <a:off x="4433197" y="6995827"/>
            <a:ext cx="648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endParaRPr lang="sv-S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textruta 60"/>
          <p:cNvSpPr txBox="1"/>
          <p:nvPr/>
        </p:nvSpPr>
        <p:spPr>
          <a:xfrm>
            <a:off x="5081197" y="6990572"/>
            <a:ext cx="288000" cy="21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r"/>
            <a:r>
              <a:rPr lang="sv-SE" sz="1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F16</a:t>
            </a:r>
          </a:p>
        </p:txBody>
      </p:sp>
      <p:sp>
        <p:nvSpPr>
          <p:cNvPr id="62" name="textruta 61"/>
          <p:cNvSpPr txBox="1"/>
          <p:nvPr/>
        </p:nvSpPr>
        <p:spPr>
          <a:xfrm>
            <a:off x="5374449" y="6995827"/>
            <a:ext cx="667042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endParaRPr lang="sv-S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textruta 62"/>
          <p:cNvSpPr txBox="1"/>
          <p:nvPr/>
        </p:nvSpPr>
        <p:spPr>
          <a:xfrm>
            <a:off x="2261735" y="7208637"/>
            <a:ext cx="288000" cy="21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r"/>
            <a:r>
              <a:rPr lang="sv-SE" sz="1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F2</a:t>
            </a:r>
          </a:p>
        </p:txBody>
      </p:sp>
      <p:sp>
        <p:nvSpPr>
          <p:cNvPr id="64" name="textruta 63"/>
          <p:cNvSpPr txBox="1"/>
          <p:nvPr/>
        </p:nvSpPr>
        <p:spPr>
          <a:xfrm>
            <a:off x="2552528" y="7208637"/>
            <a:ext cx="648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0" rIns="0" bIns="0" rtlCol="0" anchor="ctr" anchorCtr="0">
            <a:noAutofit/>
          </a:bodyPr>
          <a:lstStyle/>
          <a:p>
            <a:r>
              <a:rPr lang="sv-SE" sz="1000" dirty="0">
                <a:latin typeface="Calibri" panose="020F0502020204030204" pitchFamily="34" charset="0"/>
                <a:cs typeface="Calibri" panose="020F0502020204030204" pitchFamily="34" charset="0"/>
              </a:rPr>
              <a:t>Signal</a:t>
            </a:r>
          </a:p>
        </p:txBody>
      </p:sp>
      <p:sp>
        <p:nvSpPr>
          <p:cNvPr id="65" name="textruta 64"/>
          <p:cNvSpPr txBox="1"/>
          <p:nvPr/>
        </p:nvSpPr>
        <p:spPr>
          <a:xfrm>
            <a:off x="3209197" y="7208637"/>
            <a:ext cx="288000" cy="21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r"/>
            <a:r>
              <a:rPr lang="sv-SE" sz="1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F7</a:t>
            </a:r>
          </a:p>
        </p:txBody>
      </p:sp>
      <p:sp>
        <p:nvSpPr>
          <p:cNvPr id="66" name="textruta 65"/>
          <p:cNvSpPr txBox="1"/>
          <p:nvPr/>
        </p:nvSpPr>
        <p:spPr>
          <a:xfrm>
            <a:off x="3497197" y="7208637"/>
            <a:ext cx="648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r>
              <a:rPr lang="sv-SE" sz="1000" dirty="0">
                <a:latin typeface="Calibri" panose="020F0502020204030204" pitchFamily="34" charset="0"/>
                <a:cs typeface="Calibri" panose="020F0502020204030204" pitchFamily="34" charset="0"/>
              </a:rPr>
              <a:t>Fläktar</a:t>
            </a:r>
          </a:p>
        </p:txBody>
      </p:sp>
      <p:sp>
        <p:nvSpPr>
          <p:cNvPr id="67" name="textruta 66"/>
          <p:cNvSpPr txBox="1"/>
          <p:nvPr/>
        </p:nvSpPr>
        <p:spPr>
          <a:xfrm>
            <a:off x="4142404" y="7208637"/>
            <a:ext cx="288000" cy="21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r"/>
            <a:r>
              <a:rPr lang="sv-SE" sz="1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F12</a:t>
            </a:r>
          </a:p>
        </p:txBody>
      </p:sp>
      <p:sp>
        <p:nvSpPr>
          <p:cNvPr id="68" name="textruta 67"/>
          <p:cNvSpPr txBox="1"/>
          <p:nvPr/>
        </p:nvSpPr>
        <p:spPr>
          <a:xfrm>
            <a:off x="4433197" y="7208637"/>
            <a:ext cx="648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endParaRPr lang="sv-S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textruta 68"/>
          <p:cNvSpPr txBox="1"/>
          <p:nvPr/>
        </p:nvSpPr>
        <p:spPr>
          <a:xfrm>
            <a:off x="5081197" y="7208637"/>
            <a:ext cx="288000" cy="21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r"/>
            <a:r>
              <a:rPr lang="sv-SE" sz="1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F17</a:t>
            </a:r>
          </a:p>
        </p:txBody>
      </p:sp>
      <p:sp>
        <p:nvSpPr>
          <p:cNvPr id="70" name="textruta 69"/>
          <p:cNvSpPr txBox="1"/>
          <p:nvPr/>
        </p:nvSpPr>
        <p:spPr>
          <a:xfrm>
            <a:off x="5372100" y="7208637"/>
            <a:ext cx="669391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endParaRPr lang="sv-S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textruta 70"/>
          <p:cNvSpPr txBox="1"/>
          <p:nvPr/>
        </p:nvSpPr>
        <p:spPr>
          <a:xfrm>
            <a:off x="2261735" y="7423608"/>
            <a:ext cx="288000" cy="21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r"/>
            <a:r>
              <a:rPr lang="sv-SE" sz="1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F3</a:t>
            </a:r>
          </a:p>
        </p:txBody>
      </p:sp>
      <p:sp>
        <p:nvSpPr>
          <p:cNvPr id="72" name="textruta 71"/>
          <p:cNvSpPr txBox="1"/>
          <p:nvPr/>
        </p:nvSpPr>
        <p:spPr>
          <a:xfrm>
            <a:off x="2552528" y="7423608"/>
            <a:ext cx="648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r>
              <a:rPr lang="sv-SE" sz="1000" dirty="0">
                <a:latin typeface="Calibri" panose="020F0502020204030204" pitchFamily="34" charset="0"/>
                <a:cs typeface="Calibri" panose="020F0502020204030204" pitchFamily="34" charset="0"/>
              </a:rPr>
              <a:t>Signal, kort</a:t>
            </a:r>
          </a:p>
        </p:txBody>
      </p:sp>
      <p:sp>
        <p:nvSpPr>
          <p:cNvPr id="73" name="textruta 72"/>
          <p:cNvSpPr txBox="1"/>
          <p:nvPr/>
        </p:nvSpPr>
        <p:spPr>
          <a:xfrm>
            <a:off x="3209197" y="7423608"/>
            <a:ext cx="288000" cy="21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r"/>
            <a:r>
              <a:rPr lang="sv-SE" sz="1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F8</a:t>
            </a:r>
          </a:p>
        </p:txBody>
      </p:sp>
      <p:sp>
        <p:nvSpPr>
          <p:cNvPr id="74" name="textruta 73"/>
          <p:cNvSpPr txBox="1"/>
          <p:nvPr/>
        </p:nvSpPr>
        <p:spPr>
          <a:xfrm>
            <a:off x="3497197" y="7423608"/>
            <a:ext cx="648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endParaRPr lang="sv-S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textruta 74"/>
          <p:cNvSpPr txBox="1"/>
          <p:nvPr/>
        </p:nvSpPr>
        <p:spPr>
          <a:xfrm>
            <a:off x="4142404" y="7423608"/>
            <a:ext cx="288000" cy="21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r"/>
            <a:r>
              <a:rPr lang="sv-SE" sz="1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F13</a:t>
            </a:r>
          </a:p>
        </p:txBody>
      </p:sp>
      <p:sp>
        <p:nvSpPr>
          <p:cNvPr id="76" name="textruta 75"/>
          <p:cNvSpPr txBox="1"/>
          <p:nvPr/>
        </p:nvSpPr>
        <p:spPr>
          <a:xfrm>
            <a:off x="4433197" y="7423608"/>
            <a:ext cx="648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endParaRPr lang="sv-S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textruta 76"/>
          <p:cNvSpPr txBox="1"/>
          <p:nvPr/>
        </p:nvSpPr>
        <p:spPr>
          <a:xfrm>
            <a:off x="5081197" y="7423608"/>
            <a:ext cx="288000" cy="21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r"/>
            <a:r>
              <a:rPr lang="sv-SE" sz="1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F18</a:t>
            </a:r>
          </a:p>
        </p:txBody>
      </p:sp>
      <p:sp>
        <p:nvSpPr>
          <p:cNvPr id="78" name="textruta 77"/>
          <p:cNvSpPr txBox="1"/>
          <p:nvPr/>
        </p:nvSpPr>
        <p:spPr>
          <a:xfrm>
            <a:off x="5375991" y="7423608"/>
            <a:ext cx="6655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endParaRPr lang="sv-S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textruta 78"/>
          <p:cNvSpPr txBox="1"/>
          <p:nvPr/>
        </p:nvSpPr>
        <p:spPr>
          <a:xfrm>
            <a:off x="2261735" y="7638672"/>
            <a:ext cx="288000" cy="21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r"/>
            <a:r>
              <a:rPr lang="sv-SE" sz="1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F4</a:t>
            </a:r>
          </a:p>
        </p:txBody>
      </p:sp>
      <p:sp>
        <p:nvSpPr>
          <p:cNvPr id="80" name="textruta 79"/>
          <p:cNvSpPr txBox="1"/>
          <p:nvPr/>
        </p:nvSpPr>
        <p:spPr>
          <a:xfrm>
            <a:off x="2552528" y="7638672"/>
            <a:ext cx="648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0" rIns="0" bIns="0" rtlCol="0" anchor="ctr" anchorCtr="0">
            <a:noAutofit/>
          </a:bodyPr>
          <a:lstStyle/>
          <a:p>
            <a:r>
              <a:rPr lang="sv-SE" sz="900" dirty="0">
                <a:latin typeface="Calibri" panose="020F0502020204030204" pitchFamily="34" charset="0"/>
                <a:cs typeface="Calibri" panose="020F0502020204030204" pitchFamily="34" charset="0"/>
              </a:rPr>
              <a:t>Kompressor</a:t>
            </a:r>
          </a:p>
        </p:txBody>
      </p:sp>
      <p:sp>
        <p:nvSpPr>
          <p:cNvPr id="81" name="textruta 80"/>
          <p:cNvSpPr txBox="1"/>
          <p:nvPr/>
        </p:nvSpPr>
        <p:spPr>
          <a:xfrm>
            <a:off x="3209197" y="7638672"/>
            <a:ext cx="288000" cy="21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r"/>
            <a:r>
              <a:rPr lang="sv-SE" sz="1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F9</a:t>
            </a:r>
          </a:p>
        </p:txBody>
      </p:sp>
      <p:sp>
        <p:nvSpPr>
          <p:cNvPr id="82" name="textruta 81"/>
          <p:cNvSpPr txBox="1"/>
          <p:nvPr/>
        </p:nvSpPr>
        <p:spPr>
          <a:xfrm>
            <a:off x="3497197" y="7638672"/>
            <a:ext cx="648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endParaRPr lang="sv-S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textruta 82"/>
          <p:cNvSpPr txBox="1"/>
          <p:nvPr/>
        </p:nvSpPr>
        <p:spPr>
          <a:xfrm>
            <a:off x="4142404" y="7638672"/>
            <a:ext cx="288000" cy="21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r"/>
            <a:r>
              <a:rPr lang="sv-SE" sz="1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F14</a:t>
            </a:r>
          </a:p>
        </p:txBody>
      </p:sp>
      <p:sp>
        <p:nvSpPr>
          <p:cNvPr id="84" name="textruta 83"/>
          <p:cNvSpPr txBox="1"/>
          <p:nvPr/>
        </p:nvSpPr>
        <p:spPr>
          <a:xfrm>
            <a:off x="4433197" y="7638672"/>
            <a:ext cx="648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endParaRPr lang="sv-S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textruta 84"/>
          <p:cNvSpPr txBox="1"/>
          <p:nvPr/>
        </p:nvSpPr>
        <p:spPr>
          <a:xfrm>
            <a:off x="5081197" y="7638672"/>
            <a:ext cx="288000" cy="21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r"/>
            <a:r>
              <a:rPr lang="sv-SE" sz="1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F19</a:t>
            </a:r>
          </a:p>
        </p:txBody>
      </p:sp>
      <p:sp>
        <p:nvSpPr>
          <p:cNvPr id="86" name="textruta 85"/>
          <p:cNvSpPr txBox="1"/>
          <p:nvPr/>
        </p:nvSpPr>
        <p:spPr>
          <a:xfrm>
            <a:off x="5375991" y="7638672"/>
            <a:ext cx="6655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endParaRPr lang="sv-S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812496" y="2829971"/>
            <a:ext cx="3022042" cy="15432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26" name="Picture 2" descr="Bildresultat för roco rc2 10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772" y="5031058"/>
            <a:ext cx="3336160" cy="173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Bildresultat för roco rc2 10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83" y="2890047"/>
            <a:ext cx="2840308" cy="147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106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2297</TotalTime>
  <Words>76</Words>
  <Application>Microsoft Office PowerPoint</Application>
  <PresentationFormat>Bildspel på skärmen (4:3)</PresentationFormat>
  <Paragraphs>44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Stefan Fjällemark</dc:creator>
  <cp:lastModifiedBy>Stefan Fjällemark</cp:lastModifiedBy>
  <cp:revision>210</cp:revision>
  <cp:lastPrinted>2016-10-19T13:16:14Z</cp:lastPrinted>
  <dcterms:created xsi:type="dcterms:W3CDTF">2015-01-18T20:12:08Z</dcterms:created>
  <dcterms:modified xsi:type="dcterms:W3CDTF">2018-11-04T08:41:35Z</dcterms:modified>
</cp:coreProperties>
</file>