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23B3B3C-1793-428F-A7E8-0632360214F7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C042DA6-B8B4-4314-A40D-245BB46507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GCWE Scheduler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Normal View: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Editing View: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Deleting:</a:t>
            </a:r>
          </a:p>
          <a:p>
            <a:pPr lvl="1"/>
            <a:r>
              <a:rPr lang="en-US" dirty="0" smtClean="0"/>
              <a:t>Once you press the delete button, the record deletes. </a:t>
            </a:r>
            <a:r>
              <a:rPr lang="en-US" b="1" dirty="0" smtClean="0"/>
              <a:t>Cannot be undone!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Edit all Events: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6248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624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in browser URL: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IP Address: </a:t>
            </a:r>
            <a:r>
              <a:rPr lang="en-US" dirty="0" smtClean="0"/>
              <a:t>10.0.0.228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Use name: </a:t>
            </a:r>
            <a:r>
              <a:rPr lang="en-US" dirty="0" err="1" smtClean="0"/>
              <a:t>gcwe</a:t>
            </a:r>
            <a:r>
              <a:rPr lang="en-US" dirty="0" smtClean="0"/>
              <a:t>/ </a:t>
            </a:r>
          </a:p>
          <a:p>
            <a:pPr lvl="2"/>
            <a:r>
              <a:rPr lang="en-US" dirty="0" smtClean="0"/>
              <a:t>Must be manually set on the computer 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How to access the site: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6153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29164"/>
            <a:ext cx="615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all events taking place.</a:t>
            </a:r>
          </a:p>
          <a:p>
            <a:r>
              <a:rPr lang="en-US" dirty="0"/>
              <a:t>View “free times”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 staff hours.</a:t>
            </a:r>
          </a:p>
          <a:p>
            <a:r>
              <a:rPr lang="en-US" dirty="0" smtClean="0"/>
              <a:t>Login in.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click on a date on the calendar.</a:t>
            </a:r>
          </a:p>
          <a:p>
            <a:pPr lvl="1"/>
            <a:r>
              <a:rPr lang="en-US" dirty="0" smtClean="0"/>
              <a:t>If any events are taking place on that day it will display in the table on the left. </a:t>
            </a:r>
          </a:p>
          <a:p>
            <a:r>
              <a:rPr lang="en-US" dirty="0" smtClean="0"/>
              <a:t>The free time table</a:t>
            </a:r>
            <a:endParaRPr lang="en-US" dirty="0"/>
          </a:p>
          <a:p>
            <a:pPr lvl="1"/>
            <a:r>
              <a:rPr lang="en-US" dirty="0" smtClean="0"/>
              <a:t>When a date is selected a table on the right will appear along with the one on the left. 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events: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404654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0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Staff Hours table:</a:t>
            </a:r>
          </a:p>
          <a:p>
            <a:pPr lvl="1"/>
            <a:r>
              <a:rPr lang="en-US" dirty="0" smtClean="0"/>
              <a:t>Displays the staff and their availability information </a:t>
            </a:r>
          </a:p>
          <a:p>
            <a:pPr lvl="1"/>
            <a:r>
              <a:rPr lang="en-US" dirty="0" smtClean="0"/>
              <a:t>The rows can be rearranged when clicking on column name.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Hours: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0" y="2895600"/>
            <a:ext cx="776395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1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staff member has their own account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Legend is color coded to show what type of event it is.</a:t>
            </a:r>
          </a:p>
          <a:p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+ Legends: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25050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3219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09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all events</a:t>
            </a:r>
          </a:p>
          <a:p>
            <a:r>
              <a:rPr lang="en-US" dirty="0" smtClean="0"/>
              <a:t>Link to edit all events</a:t>
            </a:r>
          </a:p>
          <a:p>
            <a:r>
              <a:rPr lang="en-US" dirty="0" smtClean="0"/>
              <a:t>Link to edit staff schedule</a:t>
            </a:r>
          </a:p>
          <a:p>
            <a:r>
              <a:rPr lang="en-US" dirty="0" smtClean="0"/>
              <a:t>Form to add an event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Event Page: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All fields must be filled. </a:t>
            </a:r>
          </a:p>
          <a:p>
            <a:pPr lvl="1"/>
            <a:r>
              <a:rPr lang="en-US" sz="1800" dirty="0" smtClean="0"/>
              <a:t>Event Start Time and Event End Time must be in a time format with pm or am at the end (ex. 10:45am)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/>
              <a:t>Select what day you want to start and end the event.</a:t>
            </a:r>
          </a:p>
          <a:p>
            <a:pPr lvl="1"/>
            <a:r>
              <a:rPr lang="en-US" sz="1800" dirty="0"/>
              <a:t>The textboxes are automatically updated so you don’t have to.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630936" lvl="2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 smtClean="0"/>
              <a:t>How to schedule Event: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945" y="2552166"/>
            <a:ext cx="2590799" cy="115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81" y="4617439"/>
            <a:ext cx="35147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79" y="4617439"/>
            <a:ext cx="34766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/>
              <a:t>Repeat means if you want it to display more than one day.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Days to repeat (there must be at least one day):</a:t>
            </a:r>
          </a:p>
          <a:p>
            <a:pPr marL="36576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Type of event (class, meeting, other):</a:t>
            </a:r>
          </a:p>
          <a:p>
            <a:pPr lvl="1"/>
            <a:r>
              <a:rPr lang="en-US" sz="1800" dirty="0"/>
              <a:t>Notes: Any Additional information.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Schedule Event (cont.):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55" y="3733800"/>
            <a:ext cx="3162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55" y="2762682"/>
            <a:ext cx="3495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55" y="2133600"/>
            <a:ext cx="1524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09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52</TotalTime>
  <Words>320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How to use the GCWE Scheduler </vt:lpstr>
      <vt:lpstr>How to access the site:</vt:lpstr>
      <vt:lpstr>Home Page</vt:lpstr>
      <vt:lpstr>How to view events:</vt:lpstr>
      <vt:lpstr>Staff Hours:</vt:lpstr>
      <vt:lpstr>Logging in + Legends:</vt:lpstr>
      <vt:lpstr>Schedule Event Page:</vt:lpstr>
      <vt:lpstr>How to schedule Event:</vt:lpstr>
      <vt:lpstr>How to Schedule Event (cont.):</vt:lpstr>
      <vt:lpstr>Edit all Events: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GCWE Scheduler </dc:title>
  <dc:creator>helpdesk</dc:creator>
  <cp:lastModifiedBy>helpdesk</cp:lastModifiedBy>
  <cp:revision>23</cp:revision>
  <dcterms:created xsi:type="dcterms:W3CDTF">2014-12-11T18:09:49Z</dcterms:created>
  <dcterms:modified xsi:type="dcterms:W3CDTF">2014-12-11T19:02:31Z</dcterms:modified>
</cp:coreProperties>
</file>