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57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25.05.2014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“</a:t>
            </a:r>
            <a:r>
              <a:rPr lang="en-GB" dirty="0"/>
              <a:t>00” </a:t>
            </a:r>
            <a:r>
              <a:rPr lang="en-GB" dirty="0" err="1"/>
              <a:t>InfoMessage</a:t>
            </a:r>
            <a:r>
              <a:rPr lang="en-GB" dirty="0"/>
              <a:t> (from station or other car)</a:t>
            </a:r>
            <a:endParaRPr lang="de-DE" dirty="0"/>
          </a:p>
          <a:p>
            <a:pPr lvl="1"/>
            <a:r>
              <a:rPr lang="en-GB" dirty="0" smtClean="0"/>
              <a:t>“00” </a:t>
            </a:r>
            <a:r>
              <a:rPr lang="en-GB" dirty="0" err="1" smtClean="0"/>
              <a:t>currentSpeed</a:t>
            </a:r>
            <a:endParaRPr lang="de-DE" dirty="0"/>
          </a:p>
          <a:p>
            <a:pPr lvl="1"/>
            <a:r>
              <a:rPr lang="en-GB" dirty="0" smtClean="0"/>
              <a:t>“01” </a:t>
            </a:r>
            <a:r>
              <a:rPr lang="en-GB" dirty="0" err="1" smtClean="0"/>
              <a:t>steeringInformation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“01” </a:t>
            </a:r>
            <a:r>
              <a:rPr lang="en-GB" dirty="0" err="1"/>
              <a:t>EmergencyInfoMessage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emerencyBreaking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“10” </a:t>
            </a:r>
            <a:r>
              <a:rPr lang="en-GB" dirty="0" err="1"/>
              <a:t>PollingMessage</a:t>
            </a:r>
            <a:r>
              <a:rPr lang="en-GB" dirty="0"/>
              <a:t> (from Image Processing Unit)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pollInfoMessages</a:t>
            </a:r>
            <a:endParaRPr lang="de-DE" dirty="0"/>
          </a:p>
          <a:p>
            <a:pPr lvl="1"/>
            <a:r>
              <a:rPr lang="en-GB" dirty="0"/>
              <a:t>“</a:t>
            </a:r>
            <a:r>
              <a:rPr lang="en-GB" dirty="0" smtClean="0"/>
              <a:t>01” </a:t>
            </a:r>
            <a:r>
              <a:rPr lang="en-GB" dirty="0" err="1" smtClean="0"/>
              <a:t>pollOwnSpeedSensorData</a:t>
            </a:r>
            <a:endParaRPr lang="de-DE" dirty="0"/>
          </a:p>
          <a:p>
            <a:pPr lvl="1"/>
            <a:r>
              <a:rPr lang="en-GB" dirty="0" smtClean="0"/>
              <a:t>“10” </a:t>
            </a:r>
            <a:r>
              <a:rPr lang="en-GB" dirty="0" err="1" smtClean="0"/>
              <a:t>pollIRSensorData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“11” </a:t>
            </a:r>
            <a:r>
              <a:rPr lang="en-GB" dirty="0" err="1"/>
              <a:t>ControlMessage</a:t>
            </a:r>
            <a:r>
              <a:rPr lang="en-GB" dirty="0"/>
              <a:t> (station </a:t>
            </a:r>
            <a:r>
              <a:rPr lang="en-GB" dirty="0" smtClean="0"/>
              <a:t>or Image Processing Unit to </a:t>
            </a:r>
            <a:r>
              <a:rPr lang="en-GB" dirty="0"/>
              <a:t>Remote-Control the </a:t>
            </a:r>
            <a:r>
              <a:rPr lang="en-GB" dirty="0" smtClean="0"/>
              <a:t>Car)</a:t>
            </a:r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setMotorControlMessage</a:t>
            </a:r>
            <a:r>
              <a:rPr lang="en-GB" dirty="0" smtClean="0"/>
              <a:t> </a:t>
            </a:r>
          </a:p>
          <a:p>
            <a:pPr lvl="1"/>
            <a:endParaRPr lang="en-GB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Zielsetzung/Aufgabenstellung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Installation and tutorials for the Altera </a:t>
            </a:r>
            <a:r>
              <a:rPr lang="en-US" dirty="0" err="1" smtClean="0"/>
              <a:t>Quartus</a:t>
            </a:r>
            <a:r>
              <a:rPr lang="en-US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</a:t>
            </a:r>
            <a:r>
              <a:rPr lang="en-US" dirty="0" err="1" smtClean="0"/>
              <a:t>Nios</a:t>
            </a:r>
            <a:r>
              <a:rPr lang="en-US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Planning the Car2X Protocol and the general hardware setup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Current WIP: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Quartus</a:t>
            </a:r>
            <a:r>
              <a:rPr lang="en-US" dirty="0" smtClean="0"/>
              <a:t> hardware implementation</a:t>
            </a:r>
          </a:p>
          <a:p>
            <a:r>
              <a:rPr lang="en-US" dirty="0" smtClean="0"/>
              <a:t>Experiments with the wireless converter hardware</a:t>
            </a:r>
          </a:p>
          <a:p>
            <a:r>
              <a:rPr lang="en-US" dirty="0" smtClean="0"/>
              <a:t>Setting up PC as car2x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Kontzept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7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</a:t>
            </a:r>
            <a:r>
              <a:rPr lang="de-DE" dirty="0" smtClean="0"/>
              <a:t> Fluss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err="1" smtClean="0"/>
              <a:t>Conf</a:t>
            </a:r>
            <a:r>
              <a:rPr lang="de-DE" dirty="0" smtClean="0"/>
              <a:t> FPGA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2924"/>
              </p:ext>
            </p:extLst>
          </p:nvPr>
        </p:nvGraphicFramePr>
        <p:xfrm>
          <a:off x="1097280" y="2234452"/>
          <a:ext cx="10058400" cy="42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(1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-2Bytes)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17257"/>
              </p:ext>
            </p:extLst>
          </p:nvPr>
        </p:nvGraphicFramePr>
        <p:xfrm>
          <a:off x="1932315" y="3988788"/>
          <a:ext cx="8350374" cy="637794"/>
        </p:xfrm>
        <a:graphic>
          <a:graphicData uri="http://schemas.openxmlformats.org/drawingml/2006/table">
            <a:tbl>
              <a:tblPr firstRow="1" firstCol="1" bandRow="1"/>
              <a:tblGrid>
                <a:gridCol w="1043106"/>
                <a:gridCol w="1043106"/>
                <a:gridCol w="1044027"/>
                <a:gridCol w="1044027"/>
                <a:gridCol w="1044027"/>
                <a:gridCol w="1044027"/>
                <a:gridCol w="1044027"/>
                <a:gridCol w="10440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Here!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131</Words>
  <Application>Microsoft Office PowerPoint</Application>
  <PresentationFormat>Breitbild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Rückblick</vt:lpstr>
      <vt:lpstr>Car2X communication</vt:lpstr>
      <vt:lpstr>Zielsetzung/Aufgabenstellung</vt:lpstr>
      <vt:lpstr>Main working steps so far</vt:lpstr>
      <vt:lpstr>Kontzept</vt:lpstr>
      <vt:lpstr>Hardware Aufbau</vt:lpstr>
      <vt:lpstr>Com Fluss</vt:lpstr>
      <vt:lpstr>WiPort</vt:lpstr>
      <vt:lpstr>Hardware Conf FPGA</vt:lpstr>
      <vt:lpstr>Car2x Protocol-Structure</vt:lpstr>
      <vt:lpstr>Car2x Protocol-Message Types</vt:lpstr>
      <vt:lpstr>Nächste Schritte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Hagen Schmidtchen</cp:lastModifiedBy>
  <cp:revision>6</cp:revision>
  <dcterms:created xsi:type="dcterms:W3CDTF">2014-05-22T12:52:22Z</dcterms:created>
  <dcterms:modified xsi:type="dcterms:W3CDTF">2014-05-25T13:07:59Z</dcterms:modified>
</cp:coreProperties>
</file>