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0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75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3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6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0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14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4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5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11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4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245CBA-5440-4E3A-93BD-41E2FFACF6C3}" type="datetimeFigureOut">
              <a:rPr lang="de-DE" smtClean="0"/>
              <a:t>06.07.2014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A2A861-15C4-4629-B6A2-6C8A398F04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Setup (FPGA - </a:t>
            </a:r>
            <a:r>
              <a:rPr lang="de-DE" dirty="0" err="1" smtClean="0"/>
              <a:t>Hierarchy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8682681" y="4604950"/>
            <a:ext cx="914400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QSYS</a:t>
            </a:r>
          </a:p>
          <a:p>
            <a:pPr algn="ctr"/>
            <a:r>
              <a:rPr lang="de-DE" dirty="0" err="1" smtClean="0"/>
              <a:t>entity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420493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7051587" y="4604950"/>
            <a:ext cx="914400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RAM</a:t>
            </a:r>
          </a:p>
          <a:p>
            <a:pPr algn="ctr"/>
            <a:r>
              <a:rPr lang="de-DE" dirty="0" smtClean="0"/>
              <a:t>PLL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3789399" y="4604950"/>
            <a:ext cx="914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</a:t>
            </a:r>
          </a:p>
          <a:p>
            <a:pPr algn="ctr"/>
            <a:r>
              <a:rPr lang="de-DE" dirty="0" smtClean="0"/>
              <a:t>DDIO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8305" y="460495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 Pin</a:t>
            </a:r>
          </a:p>
          <a:p>
            <a:pPr algn="ctr"/>
            <a:r>
              <a:rPr lang="de-DE" dirty="0" smtClean="0"/>
              <a:t>Planer</a:t>
            </a:r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3072706" y="2454872"/>
            <a:ext cx="5609976" cy="650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Toplevel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</p:txBody>
      </p:sp>
      <p:cxnSp>
        <p:nvCxnSpPr>
          <p:cNvPr id="12" name="Gerader Verbinder 11"/>
          <p:cNvCxnSpPr>
            <a:stCxn id="9" idx="0"/>
          </p:cNvCxnSpPr>
          <p:nvPr/>
        </p:nvCxnSpPr>
        <p:spPr>
          <a:xfrm flipV="1">
            <a:off x="2615505" y="3105662"/>
            <a:ext cx="1107998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8" idx="0"/>
          </p:cNvCxnSpPr>
          <p:nvPr/>
        </p:nvCxnSpPr>
        <p:spPr>
          <a:xfrm flipV="1">
            <a:off x="4246599" y="3105662"/>
            <a:ext cx="523096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>
            <a:stCxn id="6" idx="0"/>
            <a:endCxn id="10" idx="2"/>
          </p:cNvCxnSpPr>
          <p:nvPr/>
        </p:nvCxnSpPr>
        <p:spPr>
          <a:xfrm flipV="1">
            <a:off x="5877693" y="3105662"/>
            <a:ext cx="1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7" idx="0"/>
          </p:cNvCxnSpPr>
          <p:nvPr/>
        </p:nvCxnSpPr>
        <p:spPr>
          <a:xfrm flipH="1" flipV="1">
            <a:off x="7051587" y="3105662"/>
            <a:ext cx="4572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5" idx="0"/>
          </p:cNvCxnSpPr>
          <p:nvPr/>
        </p:nvCxnSpPr>
        <p:spPr>
          <a:xfrm flipH="1" flipV="1">
            <a:off x="8225481" y="3105662"/>
            <a:ext cx="914400" cy="1499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Rückblick</vt:lpstr>
      <vt:lpstr>Hardware Setup (FPGA - Hierarchy)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Janßen</dc:creator>
  <cp:lastModifiedBy>Florian Janßen</cp:lastModifiedBy>
  <cp:revision>41</cp:revision>
  <dcterms:created xsi:type="dcterms:W3CDTF">2014-05-22T12:52:22Z</dcterms:created>
  <dcterms:modified xsi:type="dcterms:W3CDTF">2014-07-06T13:07:06Z</dcterms:modified>
</cp:coreProperties>
</file>