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0" r:id="rId4"/>
    <p:sldId id="259" r:id="rId5"/>
    <p:sldId id="261" r:id="rId6"/>
    <p:sldId id="262" r:id="rId7"/>
    <p:sldId id="263" r:id="rId8"/>
    <p:sldId id="265" r:id="rId9"/>
    <p:sldId id="264" r:id="rId10"/>
    <p:sldId id="257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33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25.05.14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0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25.05.14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75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25.05.14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3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25.05.14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96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25.05.14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60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25.05.14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14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25.05.14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48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25.05.14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52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25.05.14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11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245CBA-5440-4E3A-93BD-41E2FFACF6C3}" type="datetimeFigureOut">
              <a:rPr lang="de-DE" smtClean="0"/>
              <a:t>25.05.14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34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25.05.14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84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245CBA-5440-4E3A-93BD-41E2FFACF6C3}" type="datetimeFigureOut">
              <a:rPr lang="de-DE" smtClean="0"/>
              <a:t>25.05.14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Car2X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096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Car2x Protocol-Message Types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GB" dirty="0" smtClean="0"/>
              <a:t>“</a:t>
            </a:r>
            <a:r>
              <a:rPr lang="en-GB" dirty="0"/>
              <a:t>00” </a:t>
            </a:r>
            <a:r>
              <a:rPr lang="en-GB" dirty="0" err="1"/>
              <a:t>InfoMessage</a:t>
            </a:r>
            <a:r>
              <a:rPr lang="en-GB" dirty="0"/>
              <a:t> (from station or other car)</a:t>
            </a:r>
            <a:endParaRPr lang="de-DE" dirty="0"/>
          </a:p>
          <a:p>
            <a:pPr lvl="1"/>
            <a:r>
              <a:rPr lang="en-GB" dirty="0" smtClean="0"/>
              <a:t>“00” </a:t>
            </a:r>
            <a:r>
              <a:rPr lang="en-GB" dirty="0" err="1" smtClean="0"/>
              <a:t>currentSpeed</a:t>
            </a:r>
            <a:endParaRPr lang="de-DE" dirty="0"/>
          </a:p>
          <a:p>
            <a:pPr lvl="1"/>
            <a:r>
              <a:rPr lang="en-GB" dirty="0" smtClean="0"/>
              <a:t>“01” </a:t>
            </a:r>
            <a:r>
              <a:rPr lang="en-GB" dirty="0" err="1" smtClean="0"/>
              <a:t>steeringInformation</a:t>
            </a:r>
            <a:endParaRPr lang="de-DE" dirty="0"/>
          </a:p>
          <a:p>
            <a:r>
              <a:rPr lang="en-GB" dirty="0"/>
              <a:t> </a:t>
            </a:r>
            <a:endParaRPr lang="de-DE" dirty="0"/>
          </a:p>
          <a:p>
            <a:pPr lvl="0"/>
            <a:r>
              <a:rPr lang="en-GB" dirty="0"/>
              <a:t>“01” </a:t>
            </a:r>
            <a:r>
              <a:rPr lang="en-GB" dirty="0" err="1"/>
              <a:t>EmergencyInfoMessage</a:t>
            </a:r>
            <a:endParaRPr lang="de-DE" dirty="0"/>
          </a:p>
          <a:p>
            <a:pPr lvl="1"/>
            <a:r>
              <a:rPr lang="en-GB" dirty="0"/>
              <a:t>“00” </a:t>
            </a:r>
            <a:r>
              <a:rPr lang="en-GB" dirty="0" err="1" smtClean="0"/>
              <a:t>emerencyBreaking</a:t>
            </a:r>
            <a:endParaRPr lang="de-DE" dirty="0"/>
          </a:p>
          <a:p>
            <a:r>
              <a:rPr lang="en-GB" dirty="0"/>
              <a:t> </a:t>
            </a:r>
            <a:endParaRPr lang="de-DE" dirty="0"/>
          </a:p>
          <a:p>
            <a:pPr lvl="0"/>
            <a:r>
              <a:rPr lang="en-GB" dirty="0"/>
              <a:t>“10” </a:t>
            </a:r>
            <a:r>
              <a:rPr lang="en-GB" dirty="0" err="1"/>
              <a:t>PollingMessage</a:t>
            </a:r>
            <a:r>
              <a:rPr lang="en-GB" dirty="0"/>
              <a:t> (from Image Processing Unit)</a:t>
            </a:r>
            <a:endParaRPr lang="de-DE" dirty="0"/>
          </a:p>
          <a:p>
            <a:pPr lvl="1"/>
            <a:r>
              <a:rPr lang="en-GB" dirty="0"/>
              <a:t>“00” </a:t>
            </a:r>
            <a:r>
              <a:rPr lang="en-GB" dirty="0" err="1" smtClean="0"/>
              <a:t>pollInfoMessages</a:t>
            </a:r>
            <a:endParaRPr lang="de-DE" dirty="0"/>
          </a:p>
          <a:p>
            <a:pPr lvl="1"/>
            <a:r>
              <a:rPr lang="en-GB" dirty="0"/>
              <a:t>“</a:t>
            </a:r>
            <a:r>
              <a:rPr lang="en-GB" dirty="0" smtClean="0"/>
              <a:t>01” </a:t>
            </a:r>
            <a:r>
              <a:rPr lang="en-GB" dirty="0" err="1" smtClean="0"/>
              <a:t>pollOwnSpeedSensorData</a:t>
            </a:r>
            <a:endParaRPr lang="de-DE" dirty="0"/>
          </a:p>
          <a:p>
            <a:pPr lvl="1"/>
            <a:r>
              <a:rPr lang="en-GB" dirty="0" smtClean="0"/>
              <a:t>“10” </a:t>
            </a:r>
            <a:r>
              <a:rPr lang="en-GB" dirty="0" err="1" smtClean="0"/>
              <a:t>pollIRSensorData</a:t>
            </a:r>
            <a:endParaRPr lang="de-DE" dirty="0"/>
          </a:p>
          <a:p>
            <a:r>
              <a:rPr lang="en-GB" dirty="0"/>
              <a:t> </a:t>
            </a:r>
            <a:endParaRPr lang="de-DE" dirty="0"/>
          </a:p>
          <a:p>
            <a:pPr lvl="0"/>
            <a:r>
              <a:rPr lang="en-GB" dirty="0"/>
              <a:t>“11” </a:t>
            </a:r>
            <a:r>
              <a:rPr lang="en-GB" dirty="0" err="1"/>
              <a:t>ControlMessage</a:t>
            </a:r>
            <a:r>
              <a:rPr lang="en-GB" dirty="0"/>
              <a:t> (station </a:t>
            </a:r>
            <a:r>
              <a:rPr lang="en-GB" dirty="0" smtClean="0"/>
              <a:t>or Image Processing Unit to </a:t>
            </a:r>
            <a:r>
              <a:rPr lang="en-GB" dirty="0"/>
              <a:t>Remote-Control the </a:t>
            </a:r>
            <a:r>
              <a:rPr lang="en-GB" dirty="0" smtClean="0"/>
              <a:t>Car)</a:t>
            </a:r>
          </a:p>
          <a:p>
            <a:pPr lvl="1"/>
            <a:r>
              <a:rPr lang="en-GB" dirty="0"/>
              <a:t>“00” </a:t>
            </a:r>
            <a:r>
              <a:rPr lang="en-GB" dirty="0" err="1" smtClean="0"/>
              <a:t>setMotorControlMessage</a:t>
            </a:r>
            <a:r>
              <a:rPr lang="en-GB" dirty="0" smtClean="0"/>
              <a:t> </a:t>
            </a:r>
          </a:p>
          <a:p>
            <a:pPr lvl="1"/>
            <a:endParaRPr lang="en-GB" dirty="0"/>
          </a:p>
          <a:p>
            <a:pPr marL="201168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251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>
              <a:buFont typeface="Arial"/>
              <a:buChar char="•"/>
            </a:pPr>
            <a:r>
              <a:rPr lang="de-DE" dirty="0"/>
              <a:t> </a:t>
            </a:r>
            <a:r>
              <a:rPr lang="de-DE" dirty="0" err="1" smtClean="0"/>
              <a:t>Migrate</a:t>
            </a:r>
            <a:r>
              <a:rPr lang="de-DE" dirty="0" smtClean="0"/>
              <a:t> last </a:t>
            </a:r>
            <a:r>
              <a:rPr lang="de-DE" dirty="0" err="1" smtClean="0"/>
              <a:t>years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FPGA design</a:t>
            </a:r>
          </a:p>
          <a:p>
            <a:pPr>
              <a:buFont typeface="Arial"/>
              <a:buChar char="•"/>
            </a:pPr>
            <a:endParaRPr lang="de-DE" dirty="0" smtClean="0"/>
          </a:p>
          <a:p>
            <a:pPr>
              <a:buFont typeface="Arial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Car2X </a:t>
            </a:r>
            <a:r>
              <a:rPr lang="de-DE" dirty="0" err="1" smtClean="0"/>
              <a:t>protocol</a:t>
            </a:r>
            <a:endParaRPr lang="de-DE" dirty="0" smtClean="0"/>
          </a:p>
          <a:p>
            <a:pPr>
              <a:buFont typeface="Arial"/>
              <a:buChar char="•"/>
            </a:pPr>
            <a:endParaRPr lang="de-DE" dirty="0"/>
          </a:p>
          <a:p>
            <a:pPr>
              <a:buFont typeface="Arial"/>
              <a:buChar char="•"/>
            </a:pPr>
            <a:r>
              <a:rPr lang="de-DE" dirty="0" smtClean="0"/>
              <a:t> Add </a:t>
            </a:r>
            <a:r>
              <a:rPr lang="de-DE" dirty="0" err="1" smtClean="0"/>
              <a:t>WiPort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647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Zielsetzung/Aufgabenstellung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5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working steps so far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Reading the documentation and getting into the previous group‘s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Installation and tutorials for the Altera </a:t>
            </a:r>
            <a:r>
              <a:rPr lang="en-US" dirty="0" err="1" smtClean="0"/>
              <a:t>Quartus</a:t>
            </a:r>
            <a:r>
              <a:rPr lang="en-US" dirty="0" smtClean="0"/>
              <a:t> software (FPGA)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about the </a:t>
            </a:r>
            <a:r>
              <a:rPr lang="en-US" dirty="0" err="1" smtClean="0"/>
              <a:t>Nios</a:t>
            </a:r>
            <a:r>
              <a:rPr lang="en-US" dirty="0" smtClean="0"/>
              <a:t> II and multicore implementations on FPGA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Planning the Car2X Protocol and the general hardware setup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Current WIP:</a:t>
            </a:r>
          </a:p>
          <a:p>
            <a:r>
              <a:rPr lang="en-US" dirty="0" smtClean="0"/>
              <a:t>Basic </a:t>
            </a:r>
            <a:r>
              <a:rPr lang="en-US" dirty="0" err="1" smtClean="0"/>
              <a:t>Quartus</a:t>
            </a:r>
            <a:r>
              <a:rPr lang="en-US" dirty="0" smtClean="0"/>
              <a:t> hardware implementation</a:t>
            </a:r>
          </a:p>
          <a:p>
            <a:r>
              <a:rPr lang="en-US" dirty="0" smtClean="0"/>
              <a:t>Experiments with the wireless converter hardware</a:t>
            </a:r>
          </a:p>
          <a:p>
            <a:r>
              <a:rPr lang="en-US" dirty="0" smtClean="0"/>
              <a:t>Setting up PC as car2x 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3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Kontzept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97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190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</a:t>
            </a:r>
            <a:r>
              <a:rPr lang="de-DE" dirty="0" smtClean="0"/>
              <a:t> Fluss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353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WiPort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7" name="Bild 6" descr="wiport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2" y="2222724"/>
            <a:ext cx="6835263" cy="3389667"/>
          </a:xfrm>
          <a:prstGeom prst="rect">
            <a:avLst/>
          </a:prstGeom>
        </p:spPr>
      </p:pic>
      <p:sp>
        <p:nvSpPr>
          <p:cNvPr id="10" name="Inhaltsplatzhalter 9"/>
          <p:cNvSpPr txBox="1">
            <a:spLocks noGrp="1"/>
          </p:cNvSpPr>
          <p:nvPr>
            <p:ph idx="1"/>
          </p:nvPr>
        </p:nvSpPr>
        <p:spPr>
          <a:xfrm>
            <a:off x="6777911" y="2835275"/>
            <a:ext cx="4805363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Wireless </a:t>
            </a:r>
            <a:r>
              <a:rPr lang="de-DE" dirty="0" err="1" smtClean="0"/>
              <a:t>networking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  <a:p>
            <a:pPr marL="285750" indent="-285750">
              <a:buFont typeface="Arial"/>
              <a:buChar char="•"/>
            </a:pPr>
            <a:endParaRPr lang="de-DE" dirty="0" smtClean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WiFi</a:t>
            </a:r>
            <a:r>
              <a:rPr lang="de-DE" dirty="0" smtClean="0"/>
              <a:t> </a:t>
            </a:r>
            <a:r>
              <a:rPr lang="de-DE" dirty="0" err="1" smtClean="0"/>
              <a:t>antenna</a:t>
            </a:r>
            <a:r>
              <a:rPr lang="de-DE" dirty="0" smtClean="0"/>
              <a:t>, </a:t>
            </a:r>
            <a:r>
              <a:rPr lang="de-DE" dirty="0" err="1" smtClean="0"/>
              <a:t>serial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LAN </a:t>
            </a:r>
            <a:r>
              <a:rPr lang="de-DE" dirty="0" err="1" smtClean="0"/>
              <a:t>port</a:t>
            </a:r>
            <a:endParaRPr lang="de-DE" dirty="0" smtClean="0"/>
          </a:p>
          <a:p>
            <a:endParaRPr lang="de-DE" dirty="0" smtClean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TCP/IP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(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cars</a:t>
            </a:r>
            <a:r>
              <a:rPr lang="de-DE" dirty="0" smtClean="0"/>
              <a:t>, </a:t>
            </a:r>
            <a:r>
              <a:rPr lang="de-DE" dirty="0" err="1" smtClean="0"/>
              <a:t>basestation</a:t>
            </a:r>
            <a:r>
              <a:rPr lang="de-DE" dirty="0" smtClean="0"/>
              <a:t>, etc.)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488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</a:t>
            </a:r>
            <a:r>
              <a:rPr lang="de-DE" dirty="0" err="1" smtClean="0"/>
              <a:t>Conf</a:t>
            </a:r>
            <a:r>
              <a:rPr lang="de-DE" dirty="0" smtClean="0"/>
              <a:t> FPGA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16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Car2x Protocol-</a:t>
            </a:r>
            <a:r>
              <a:rPr lang="de-DE" dirty="0" err="1" smtClean="0"/>
              <a:t>Structure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192924"/>
              </p:ext>
            </p:extLst>
          </p:nvPr>
        </p:nvGraphicFramePr>
        <p:xfrm>
          <a:off x="1097280" y="2234452"/>
          <a:ext cx="10058400" cy="42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422484">
                <a:tc>
                  <a:txBody>
                    <a:bodyPr/>
                    <a:lstStyle/>
                    <a:p>
                      <a:pPr lvl="0"/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ID (1</a:t>
                      </a:r>
                      <a:r>
                        <a:rPr lang="de-DE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-2Bytes)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 length (1Byte)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  <a:endParaRPr lang="de-DE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717257"/>
              </p:ext>
            </p:extLst>
          </p:nvPr>
        </p:nvGraphicFramePr>
        <p:xfrm>
          <a:off x="1932315" y="3988788"/>
          <a:ext cx="8350374" cy="652272"/>
        </p:xfrm>
        <a:graphic>
          <a:graphicData uri="http://schemas.openxmlformats.org/drawingml/2006/table">
            <a:tbl>
              <a:tblPr firstRow="1" firstCol="1" bandRow="1"/>
              <a:tblGrid>
                <a:gridCol w="1043106"/>
                <a:gridCol w="1043106"/>
                <a:gridCol w="1044027"/>
                <a:gridCol w="1044027"/>
                <a:gridCol w="1044027"/>
                <a:gridCol w="1044027"/>
                <a:gridCol w="1044027"/>
                <a:gridCol w="1044027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de-D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de-D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de-D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de-D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de-D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de-D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de-D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de-D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de-D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de-D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Subtype</a:t>
                      </a:r>
                      <a:endParaRPr lang="de-D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Subtype</a:t>
                      </a:r>
                      <a:endParaRPr lang="de-D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Put</a:t>
                      </a:r>
                      <a:endParaRPr lang="de-D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Your </a:t>
                      </a:r>
                      <a:endParaRPr lang="de-D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</a:t>
                      </a:r>
                      <a:endParaRPr lang="de-D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Here!</a:t>
                      </a:r>
                      <a:endParaRPr lang="de-D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94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183</Words>
  <Application>Microsoft Macintosh PowerPoint</Application>
  <PresentationFormat>Benutzerdefiniert</PresentationFormat>
  <Paragraphs>65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Rückblick</vt:lpstr>
      <vt:lpstr>Car2X communication</vt:lpstr>
      <vt:lpstr>Zielsetzung/Aufgabenstellung</vt:lpstr>
      <vt:lpstr>Main working steps so far</vt:lpstr>
      <vt:lpstr>Kontzept</vt:lpstr>
      <vt:lpstr>Hardware Aufbau</vt:lpstr>
      <vt:lpstr>Com Fluss</vt:lpstr>
      <vt:lpstr>WiPort </vt:lpstr>
      <vt:lpstr>Hardware Conf FPGA</vt:lpstr>
      <vt:lpstr>Car2x Protocol-Structure</vt:lpstr>
      <vt:lpstr>Car2x Protocol-Message Types</vt:lpstr>
      <vt:lpstr>Further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Janßen</dc:creator>
  <cp:lastModifiedBy>Paul Bergmann</cp:lastModifiedBy>
  <cp:revision>13</cp:revision>
  <dcterms:created xsi:type="dcterms:W3CDTF">2014-05-22T12:52:22Z</dcterms:created>
  <dcterms:modified xsi:type="dcterms:W3CDTF">2014-05-25T19:36:32Z</dcterms:modified>
</cp:coreProperties>
</file>