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57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“</a:t>
            </a:r>
            <a:r>
              <a:rPr lang="en-GB" dirty="0"/>
              <a:t>00” </a:t>
            </a:r>
            <a:r>
              <a:rPr lang="en-GB" dirty="0" err="1"/>
              <a:t>InfoMessage</a:t>
            </a:r>
            <a:r>
              <a:rPr lang="en-GB" dirty="0"/>
              <a:t> (from station or other car)</a:t>
            </a:r>
            <a:endParaRPr lang="de-DE" dirty="0"/>
          </a:p>
          <a:p>
            <a:pPr lvl="1"/>
            <a:r>
              <a:rPr lang="en-GB" dirty="0" smtClean="0"/>
              <a:t>“00” </a:t>
            </a:r>
            <a:r>
              <a:rPr lang="en-GB" dirty="0" err="1" smtClean="0"/>
              <a:t>currentSpeed</a:t>
            </a:r>
            <a:endParaRPr lang="de-DE" dirty="0"/>
          </a:p>
          <a:p>
            <a:pPr lvl="1"/>
            <a:r>
              <a:rPr lang="en-GB" dirty="0" smtClean="0"/>
              <a:t>“01” </a:t>
            </a:r>
            <a:r>
              <a:rPr lang="en-GB" dirty="0" err="1" smtClean="0"/>
              <a:t>steeringInformation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“01” </a:t>
            </a:r>
            <a:r>
              <a:rPr lang="en-GB" dirty="0" err="1"/>
              <a:t>EmergencyInfoMessage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emerencyBreaking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“10” </a:t>
            </a:r>
            <a:r>
              <a:rPr lang="en-GB" dirty="0" err="1"/>
              <a:t>PollingMessage</a:t>
            </a:r>
            <a:r>
              <a:rPr lang="en-GB" dirty="0"/>
              <a:t> (from Image Processing Unit)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pollInfoMessages</a:t>
            </a:r>
            <a:endParaRPr lang="de-DE" dirty="0"/>
          </a:p>
          <a:p>
            <a:pPr lvl="1"/>
            <a:r>
              <a:rPr lang="en-GB" dirty="0"/>
              <a:t>“</a:t>
            </a:r>
            <a:r>
              <a:rPr lang="en-GB" dirty="0" smtClean="0"/>
              <a:t>01” </a:t>
            </a:r>
            <a:r>
              <a:rPr lang="en-GB" dirty="0" err="1" smtClean="0"/>
              <a:t>pollOwnSpeedSensorData</a:t>
            </a:r>
            <a:endParaRPr lang="de-DE" dirty="0"/>
          </a:p>
          <a:p>
            <a:pPr lvl="1"/>
            <a:r>
              <a:rPr lang="en-GB" dirty="0" smtClean="0"/>
              <a:t>“10” </a:t>
            </a:r>
            <a:r>
              <a:rPr lang="en-GB" dirty="0" err="1" smtClean="0"/>
              <a:t>pollIRSensorData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“11” </a:t>
            </a:r>
            <a:r>
              <a:rPr lang="en-GB" dirty="0" err="1"/>
              <a:t>ControlMessage</a:t>
            </a:r>
            <a:r>
              <a:rPr lang="en-GB" dirty="0"/>
              <a:t> (station </a:t>
            </a:r>
            <a:r>
              <a:rPr lang="en-GB" dirty="0" smtClean="0"/>
              <a:t>or Image Processing Unit to </a:t>
            </a:r>
            <a:r>
              <a:rPr lang="en-GB" dirty="0"/>
              <a:t>Remote-Control the </a:t>
            </a:r>
            <a:r>
              <a:rPr lang="en-GB" dirty="0" smtClean="0"/>
              <a:t>Car)</a:t>
            </a:r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setMotorControlMessage</a:t>
            </a:r>
            <a:r>
              <a:rPr lang="en-GB" dirty="0" smtClean="0"/>
              <a:t> </a:t>
            </a:r>
          </a:p>
          <a:p>
            <a:pPr lvl="1"/>
            <a:endParaRPr lang="en-GB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Zielsetzung/Aufgabenstellung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Installation and tutorials for the Altera </a:t>
            </a:r>
            <a:r>
              <a:rPr lang="en-US" dirty="0" err="1" smtClean="0"/>
              <a:t>Quartus</a:t>
            </a:r>
            <a:r>
              <a:rPr lang="en-US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</a:t>
            </a:r>
            <a:r>
              <a:rPr lang="en-US" dirty="0" err="1" smtClean="0"/>
              <a:t>Nios</a:t>
            </a:r>
            <a:r>
              <a:rPr lang="en-US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Planning the Car2X Protocol and the general hardware setup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Current WIP: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Quartus</a:t>
            </a:r>
            <a:r>
              <a:rPr lang="en-US" dirty="0" smtClean="0"/>
              <a:t> hardware implementation</a:t>
            </a:r>
          </a:p>
          <a:p>
            <a:r>
              <a:rPr lang="en-US" dirty="0" smtClean="0"/>
              <a:t>Experiments with the wireless converter hardware</a:t>
            </a:r>
          </a:p>
          <a:p>
            <a:r>
              <a:rPr lang="en-US" dirty="0" smtClean="0"/>
              <a:t>Setting up PC as car2x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5105400" y="2601460"/>
            <a:ext cx="2038350" cy="3008765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238120" y="2812451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Communication Core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238120" y="4540469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Car Control Core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05839" y="2151460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Camera</a:t>
            </a:r>
            <a:r>
              <a:rPr lang="de-DE" dirty="0" smtClean="0"/>
              <a:t> System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505839" y="3422935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Additional </a:t>
            </a:r>
            <a:r>
              <a:rPr lang="de-DE" dirty="0" err="1" smtClean="0"/>
              <a:t>Sensing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8970401" y="2151460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 &amp; Wheels</a:t>
            </a:r>
            <a:endParaRPr lang="de-DE" dirty="0"/>
          </a:p>
        </p:txBody>
      </p:sp>
      <p:cxnSp>
        <p:nvCxnSpPr>
          <p:cNvPr id="11" name="Gerader Verbinder 10"/>
          <p:cNvCxnSpPr>
            <a:endCxn id="6" idx="3"/>
          </p:cNvCxnSpPr>
          <p:nvPr/>
        </p:nvCxnSpPr>
        <p:spPr>
          <a:xfrm flipH="1" flipV="1">
            <a:off x="3269839" y="2601460"/>
            <a:ext cx="1968281" cy="558374"/>
          </a:xfrm>
          <a:prstGeom prst="line">
            <a:avLst/>
          </a:prstGeom>
          <a:ln w="5715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endCxn id="4" idx="1"/>
          </p:cNvCxnSpPr>
          <p:nvPr/>
        </p:nvCxnSpPr>
        <p:spPr>
          <a:xfrm flipV="1">
            <a:off x="3269839" y="3262451"/>
            <a:ext cx="1968281" cy="617028"/>
          </a:xfrm>
          <a:prstGeom prst="line">
            <a:avLst/>
          </a:prstGeom>
          <a:ln w="5715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3"/>
            <a:endCxn id="8" idx="1"/>
          </p:cNvCxnSpPr>
          <p:nvPr/>
        </p:nvCxnSpPr>
        <p:spPr>
          <a:xfrm flipV="1">
            <a:off x="7002120" y="2601460"/>
            <a:ext cx="1968281" cy="660991"/>
          </a:xfrm>
          <a:prstGeom prst="line">
            <a:avLst/>
          </a:prstGeom>
          <a:ln w="5715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4" idx="2"/>
            <a:endCxn id="5" idx="0"/>
          </p:cNvCxnSpPr>
          <p:nvPr/>
        </p:nvCxnSpPr>
        <p:spPr>
          <a:xfrm>
            <a:off x="6120120" y="3712451"/>
            <a:ext cx="0" cy="828018"/>
          </a:xfrm>
          <a:prstGeom prst="line">
            <a:avLst/>
          </a:prstGeom>
          <a:ln w="5715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033839" y="2268028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FPGA</a:t>
            </a:r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505839" y="4694410"/>
            <a:ext cx="1764000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Other Car</a:t>
            </a:r>
            <a:endParaRPr lang="de-DE" dirty="0"/>
          </a:p>
        </p:txBody>
      </p:sp>
      <p:cxnSp>
        <p:nvCxnSpPr>
          <p:cNvPr id="32" name="Gerader Verbinder 31"/>
          <p:cNvCxnSpPr/>
          <p:nvPr/>
        </p:nvCxnSpPr>
        <p:spPr>
          <a:xfrm flipV="1">
            <a:off x="3278749" y="3422935"/>
            <a:ext cx="1959371" cy="1721475"/>
          </a:xfrm>
          <a:prstGeom prst="line">
            <a:avLst/>
          </a:prstGeom>
          <a:ln w="5715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</a:t>
            </a:r>
            <a:r>
              <a:rPr lang="de-DE" dirty="0" smtClean="0"/>
              <a:t> Fluss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Conf</a:t>
            </a:r>
            <a:r>
              <a:rPr lang="de-DE" dirty="0" smtClean="0"/>
              <a:t> FPGA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2924"/>
              </p:ext>
            </p:extLst>
          </p:nvPr>
        </p:nvGraphicFramePr>
        <p:xfrm>
          <a:off x="1097280" y="2234452"/>
          <a:ext cx="10058400" cy="4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(1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-2Bytes)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17257"/>
              </p:ext>
            </p:extLst>
          </p:nvPr>
        </p:nvGraphicFramePr>
        <p:xfrm>
          <a:off x="1932315" y="3988788"/>
          <a:ext cx="8350374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1043106"/>
                <a:gridCol w="1043106"/>
                <a:gridCol w="1044027"/>
                <a:gridCol w="1044027"/>
                <a:gridCol w="1044027"/>
                <a:gridCol w="1044027"/>
                <a:gridCol w="1044027"/>
                <a:gridCol w="10440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</a:t>
                      </a:r>
                      <a:endParaRPr lang="de-D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Here!</a:t>
                      </a:r>
                      <a:endParaRPr lang="de-D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Rückblick</vt:lpstr>
      <vt:lpstr>Car2X communication</vt:lpstr>
      <vt:lpstr>Zielsetzung/Aufgabenstellung</vt:lpstr>
      <vt:lpstr>Main working steps so far</vt:lpstr>
      <vt:lpstr>Concept</vt:lpstr>
      <vt:lpstr>Hardware Setup</vt:lpstr>
      <vt:lpstr>Com Fluss</vt:lpstr>
      <vt:lpstr>WiPort</vt:lpstr>
      <vt:lpstr>Hardware Conf FPGA</vt:lpstr>
      <vt:lpstr>Car2x Protocol-Structure</vt:lpstr>
      <vt:lpstr>Car2x Protocol-Message Types</vt:lpstr>
      <vt:lpstr>Nächste Schritte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13</cp:revision>
  <dcterms:created xsi:type="dcterms:W3CDTF">2014-05-22T12:52:22Z</dcterms:created>
  <dcterms:modified xsi:type="dcterms:W3CDTF">2014-05-26T07:37:40Z</dcterms:modified>
</cp:coreProperties>
</file>