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59" r:id="rId5"/>
    <p:sldId id="261" r:id="rId6"/>
    <p:sldId id="262" r:id="rId7"/>
    <p:sldId id="263" r:id="rId8"/>
    <p:sldId id="265" r:id="rId9"/>
    <p:sldId id="257" r:id="rId10"/>
    <p:sldId id="264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45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9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3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5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81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50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68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36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86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22.05.2014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24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Protokoll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94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Zielsetzung/Aufgabenstellung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wurde gemacht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Kontzept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97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1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</a:t>
            </a:r>
            <a:r>
              <a:rPr lang="de-DE" dirty="0" smtClean="0"/>
              <a:t> Fluss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35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88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de-DE" dirty="0" err="1" smtClean="0"/>
              <a:t>Conf</a:t>
            </a:r>
            <a:r>
              <a:rPr lang="de-DE" dirty="0" smtClean="0"/>
              <a:t> FPGA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16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51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Zielsetzung/Aufgabenstellung</vt:lpstr>
      <vt:lpstr>Was wurde gemacht</vt:lpstr>
      <vt:lpstr>Kontzept</vt:lpstr>
      <vt:lpstr>Hardware Aufbau</vt:lpstr>
      <vt:lpstr>Com Fluss</vt:lpstr>
      <vt:lpstr>WiPort</vt:lpstr>
      <vt:lpstr>Hardware Conf FPGA</vt:lpstr>
      <vt:lpstr>Protokoll</vt:lpstr>
      <vt:lpstr>Protokoll 2</vt:lpstr>
      <vt:lpstr>Nächste Schritte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Florian Janßen</cp:lastModifiedBy>
  <cp:revision>2</cp:revision>
  <dcterms:created xsi:type="dcterms:W3CDTF">2014-05-22T12:52:22Z</dcterms:created>
  <dcterms:modified xsi:type="dcterms:W3CDTF">2014-05-22T12:59:15Z</dcterms:modified>
</cp:coreProperties>
</file>