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9" r:id="rId5"/>
    <p:sldId id="263" r:id="rId6"/>
    <p:sldId id="265" r:id="rId7"/>
    <p:sldId id="261" r:id="rId8"/>
    <p:sldId id="264" r:id="rId9"/>
    <p:sldId id="257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</a:t>
            </a:r>
            <a:r>
              <a:rPr lang="de-DE" dirty="0" smtClean="0"/>
              <a:t>C</a:t>
            </a:r>
            <a:r>
              <a:rPr lang="en-US" dirty="0" err="1" smtClean="0"/>
              <a:t>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Migrate</a:t>
            </a:r>
            <a:r>
              <a:rPr lang="de-DE" sz="2400" dirty="0" smtClean="0"/>
              <a:t> last </a:t>
            </a:r>
            <a:r>
              <a:rPr lang="de-DE" sz="2400" dirty="0" err="1" smtClean="0"/>
              <a:t>years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FPGA design</a:t>
            </a:r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Implement</a:t>
            </a:r>
            <a:r>
              <a:rPr lang="de-DE" sz="2400" dirty="0" smtClean="0"/>
              <a:t> Car2X </a:t>
            </a:r>
            <a:r>
              <a:rPr lang="de-DE" sz="2400" dirty="0" err="1" smtClean="0"/>
              <a:t>protocol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smtClean="0"/>
              <a:t> Add </a:t>
            </a:r>
            <a:r>
              <a:rPr lang="de-DE" sz="2400" dirty="0" err="1" smtClean="0"/>
              <a:t>WiPort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endParaRPr lang="de-DE" sz="2400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allow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receive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information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Working Steps </a:t>
            </a:r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313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Wireless </a:t>
            </a:r>
            <a:r>
              <a:rPr lang="de-DE" sz="2400" dirty="0" err="1" smtClean="0"/>
              <a:t>networking</a:t>
            </a:r>
            <a:r>
              <a:rPr lang="de-DE" sz="2400" dirty="0" smtClean="0"/>
              <a:t> </a:t>
            </a:r>
            <a:r>
              <a:rPr lang="de-DE" sz="2400" dirty="0" err="1" smtClean="0"/>
              <a:t>server</a:t>
            </a:r>
            <a:endParaRPr lang="de-DE" sz="2400" dirty="0" smtClean="0"/>
          </a:p>
          <a:p>
            <a:pPr marL="285750" indent="-285750">
              <a:buFont typeface="Arial"/>
              <a:buChar char="•"/>
            </a:pPr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err="1" smtClean="0"/>
              <a:t>WiFi</a:t>
            </a:r>
            <a:r>
              <a:rPr lang="de-DE" sz="2400" dirty="0" smtClean="0"/>
              <a:t> </a:t>
            </a:r>
            <a:r>
              <a:rPr lang="de-DE" sz="2400" dirty="0" err="1" smtClean="0"/>
              <a:t>antenna</a:t>
            </a:r>
            <a:r>
              <a:rPr lang="de-DE" sz="2400" dirty="0" smtClean="0"/>
              <a:t>, </a:t>
            </a:r>
            <a:r>
              <a:rPr lang="de-DE" sz="2400" dirty="0" err="1" smtClean="0"/>
              <a:t>serial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LAN </a:t>
            </a:r>
            <a:r>
              <a:rPr lang="de-DE" sz="2400" dirty="0" err="1" smtClean="0"/>
              <a:t>port</a:t>
            </a:r>
            <a:endParaRPr lang="de-DE" sz="2400" dirty="0" smtClean="0"/>
          </a:p>
          <a:p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TCP/IP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</a:t>
            </a:r>
            <a:r>
              <a:rPr lang="de-DE" sz="2400" dirty="0"/>
              <a:t> </a:t>
            </a:r>
            <a:r>
              <a:rPr lang="de-DE" sz="2400" dirty="0" err="1" smtClean="0"/>
              <a:t>systems</a:t>
            </a:r>
            <a:r>
              <a:rPr lang="de-DE" sz="2400" dirty="0" smtClean="0"/>
              <a:t> (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cars</a:t>
            </a:r>
            <a:r>
              <a:rPr lang="de-DE" sz="2400" dirty="0" smtClean="0"/>
              <a:t>, </a:t>
            </a:r>
            <a:r>
              <a:rPr lang="de-DE" sz="2400" dirty="0" err="1" smtClean="0"/>
              <a:t>basestation</a:t>
            </a:r>
            <a:r>
              <a:rPr lang="de-DE" sz="2400" dirty="0" smtClean="0"/>
              <a:t>, etc.)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FPGA Configuration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11"/>
          <a:stretch/>
        </p:blipFill>
        <p:spPr>
          <a:xfrm>
            <a:off x="6527945" y="2002629"/>
            <a:ext cx="4361728" cy="39279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2445973"/>
            <a:ext cx="4937760" cy="30163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2x </a:t>
            </a:r>
            <a:r>
              <a:rPr lang="en-US" sz="2400" dirty="0" err="1" smtClean="0"/>
              <a:t>NiosII</a:t>
            </a:r>
            <a:r>
              <a:rPr lang="en-US" sz="2400" dirty="0" smtClean="0"/>
              <a:t> CPUs (each with their own JTAG, data/instruction memory)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1x shared memory for inter-core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Hardware </a:t>
            </a:r>
            <a:r>
              <a:rPr lang="en-US" sz="2400" dirty="0" err="1" smtClean="0"/>
              <a:t>mutexes</a:t>
            </a:r>
            <a:r>
              <a:rPr lang="en-US" sz="2400" dirty="0"/>
              <a:t> </a:t>
            </a:r>
            <a:r>
              <a:rPr lang="en-US" sz="2400" dirty="0" smtClean="0"/>
              <a:t>for different shared memory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Ethernet 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smtClean="0"/>
              <a:t>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6418" y="2179133"/>
            <a:ext cx="8898707" cy="3400967"/>
            <a:chOff x="1896418" y="2179133"/>
            <a:chExt cx="8898707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538857"/>
              <a:ext cx="1817038" cy="9614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10546" y="4025861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1896418" y="2494452"/>
              <a:ext cx="3914128" cy="2518872"/>
              <a:chOff x="166255" y="2884401"/>
              <a:chExt cx="3914128" cy="251887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66255" y="2884401"/>
                <a:ext cx="3889677" cy="2518872"/>
                <a:chOff x="1273938" y="2983981"/>
                <a:chExt cx="2781993" cy="2217827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273938" y="2983981"/>
                  <a:ext cx="2781993" cy="2217827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t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solidFill>
                        <a:schemeClr val="tx1"/>
                      </a:solidFill>
                    </a:rPr>
                    <a:t>Altera FPGA</a:t>
                  </a:r>
                  <a:endParaRPr lang="en-US" sz="32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939830" y="4140568"/>
                  <a:ext cx="787445" cy="39687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1</a:t>
                  </a:r>
                  <a:endParaRPr lang="en-US" sz="1600" kern="1200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939830" y="4636663"/>
                  <a:ext cx="787445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0</a:t>
                  </a:r>
                  <a:endParaRPr lang="en-US" sz="1600" kern="1200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008208" y="4140569"/>
                  <a:ext cx="716097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err="1" smtClean="0"/>
                    <a:t>ethernet</a:t>
                  </a:r>
                  <a:endParaRPr lang="en-US" sz="1600" kern="1200" dirty="0"/>
                </a:p>
              </p:txBody>
            </p: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3592266" y="4420147"/>
                <a:ext cx="488117" cy="0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8256" y="4423355"/>
                <a:ext cx="393470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74564" y="3634548"/>
                <a:ext cx="499444" cy="1577614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270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memory</a:t>
                </a:r>
                <a:endParaRPr lang="en-US" sz="1600" kern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774008" y="4986789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774008" y="4409516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Freeform 71"/>
              <p:cNvSpPr/>
              <p:nvPr/>
            </p:nvSpPr>
            <p:spPr>
              <a:xfrm>
                <a:off x="1097280" y="3634548"/>
                <a:ext cx="1100976" cy="450747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Core 2</a:t>
                </a:r>
                <a:endParaRPr lang="en-US" sz="1600" kern="12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74008" y="3859952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4019567"/>
              <a:ext cx="982165" cy="119477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58485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47467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323398" y="2424410"/>
            <a:ext cx="1528010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C2xProtocol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95922" y="4019567"/>
            <a:ext cx="982165" cy="3049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533" y="334729"/>
            <a:ext cx="10058400" cy="1450757"/>
          </a:xfrm>
        </p:spPr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9640"/>
              </p:ext>
            </p:extLst>
          </p:nvPr>
        </p:nvGraphicFramePr>
        <p:xfrm>
          <a:off x="1193533" y="3108078"/>
          <a:ext cx="10058400" cy="12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  <a:gridCol w="3352800"/>
                <a:gridCol w="3352800"/>
              </a:tblGrid>
              <a:tr h="422484">
                <a:tc gridSpan="3"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2Bytes)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3-7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8-15</a:t>
                      </a:r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16-23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Subtype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Reserved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Length of payload in Bytes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1136" y="1845734"/>
            <a:ext cx="4364779" cy="4023360"/>
          </a:xfrm>
        </p:spPr>
        <p:txBody>
          <a:bodyPr>
            <a:normAutofit/>
          </a:bodyPr>
          <a:lstStyle/>
          <a:p>
            <a:pPr lvl="0"/>
            <a:r>
              <a:rPr lang="en-GB" sz="2400" dirty="0" smtClean="0"/>
              <a:t>“</a:t>
            </a:r>
            <a:r>
              <a:rPr lang="en-GB" sz="2400" dirty="0"/>
              <a:t>00” </a:t>
            </a:r>
            <a:r>
              <a:rPr lang="en-GB" sz="2400" dirty="0" err="1"/>
              <a:t>InfoMessage</a:t>
            </a:r>
            <a:r>
              <a:rPr lang="en-GB" sz="2400" dirty="0"/>
              <a:t> (from station or other car)</a:t>
            </a:r>
            <a:endParaRPr lang="de-DE" sz="2400" dirty="0"/>
          </a:p>
          <a:p>
            <a:pPr lvl="1"/>
            <a:r>
              <a:rPr lang="en-GB" sz="2000" dirty="0" smtClean="0"/>
              <a:t>“00” </a:t>
            </a:r>
            <a:r>
              <a:rPr lang="en-GB" sz="2000" dirty="0" err="1" smtClean="0"/>
              <a:t>currentSpeed</a:t>
            </a:r>
            <a:endParaRPr lang="de-DE" sz="2000" dirty="0"/>
          </a:p>
          <a:p>
            <a:pPr lvl="1"/>
            <a:r>
              <a:rPr lang="en-GB" sz="2000" dirty="0" smtClean="0"/>
              <a:t>“01” </a:t>
            </a:r>
            <a:r>
              <a:rPr lang="en-GB" sz="2000" dirty="0" err="1" smtClean="0"/>
              <a:t>steeringInformation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0"/>
            <a:r>
              <a:rPr lang="en-GB" sz="2400" dirty="0"/>
              <a:t>“01” </a:t>
            </a:r>
            <a:r>
              <a:rPr lang="en-GB" sz="2400" dirty="0" err="1"/>
              <a:t>EmergencyInfoMessage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 smtClean="0"/>
              <a:t>emerencyBreaking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1"/>
            <a:endParaRPr lang="en-GB" sz="2000" dirty="0"/>
          </a:p>
          <a:p>
            <a:pPr marL="201168" lvl="1" indent="0">
              <a:buNone/>
            </a:pP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5575915" y="1845734"/>
            <a:ext cx="6427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sz="1400" dirty="0" smtClean="0"/>
          </a:p>
          <a:p>
            <a:pPr lvl="0"/>
            <a:endParaRPr lang="en-GB" sz="1400" dirty="0"/>
          </a:p>
          <a:p>
            <a:pPr lvl="0"/>
            <a:endParaRPr lang="en-GB" sz="2000" dirty="0" smtClean="0"/>
          </a:p>
          <a:p>
            <a:pPr lvl="0"/>
            <a:r>
              <a:rPr lang="en-GB" sz="2400" dirty="0" smtClean="0"/>
              <a:t>“</a:t>
            </a:r>
            <a:r>
              <a:rPr lang="en-GB" sz="2400" dirty="0"/>
              <a:t>10” </a:t>
            </a:r>
            <a:r>
              <a:rPr lang="en-GB" sz="2400" dirty="0" err="1"/>
              <a:t>PollingMessage</a:t>
            </a:r>
            <a:r>
              <a:rPr lang="en-GB" sz="2400" dirty="0"/>
              <a:t> (from Image Processing Unit)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pollInfoMessages</a:t>
            </a:r>
            <a:endParaRPr lang="de-DE" sz="2000" dirty="0"/>
          </a:p>
          <a:p>
            <a:pPr lvl="1"/>
            <a:r>
              <a:rPr lang="en-GB" sz="2000" dirty="0"/>
              <a:t>“01” </a:t>
            </a:r>
            <a:r>
              <a:rPr lang="en-GB" sz="2000" dirty="0" err="1"/>
              <a:t>pollOwnSpeedSensorData</a:t>
            </a:r>
            <a:endParaRPr lang="de-DE" sz="2000" dirty="0"/>
          </a:p>
          <a:p>
            <a:pPr lvl="1"/>
            <a:r>
              <a:rPr lang="en-GB" sz="2000" dirty="0"/>
              <a:t>“10” </a:t>
            </a:r>
            <a:r>
              <a:rPr lang="en-GB" sz="2000" dirty="0" err="1"/>
              <a:t>pollIRSensorData</a:t>
            </a:r>
            <a:endParaRPr lang="de-DE" sz="2000" dirty="0"/>
          </a:p>
          <a:p>
            <a:r>
              <a:rPr lang="en-GB" sz="2000" dirty="0"/>
              <a:t> </a:t>
            </a:r>
            <a:endParaRPr lang="en-GB" sz="2000" dirty="0" smtClean="0"/>
          </a:p>
          <a:p>
            <a:endParaRPr lang="de-DE" sz="2000" dirty="0"/>
          </a:p>
          <a:p>
            <a:pPr lvl="0"/>
            <a:r>
              <a:rPr lang="en-GB" sz="2400" dirty="0"/>
              <a:t>“11” </a:t>
            </a:r>
            <a:r>
              <a:rPr lang="en-GB" sz="2400" dirty="0" err="1"/>
              <a:t>ControlMessage</a:t>
            </a:r>
            <a:r>
              <a:rPr lang="en-GB" sz="2400" dirty="0"/>
              <a:t> (station or Image Processing Unit to Remote-Control the Car)</a:t>
            </a:r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setMotorControlMessage</a:t>
            </a:r>
            <a:r>
              <a:rPr lang="en-GB" sz="2000" dirty="0"/>
              <a:t>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290</Words>
  <Application>Microsoft Office PowerPoint</Application>
  <PresentationFormat>Breitbild</PresentationFormat>
  <Paragraphs>88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Main Working Steps so far</vt:lpstr>
      <vt:lpstr>Hardware Setup</vt:lpstr>
      <vt:lpstr>WiPort </vt:lpstr>
      <vt:lpstr>FPGA Configuration</vt:lpstr>
      <vt:lpstr>Communication Flow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32</cp:revision>
  <dcterms:created xsi:type="dcterms:W3CDTF">2014-05-22T12:52:22Z</dcterms:created>
  <dcterms:modified xsi:type="dcterms:W3CDTF">2014-05-26T12:41:57Z</dcterms:modified>
</cp:coreProperties>
</file>