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5BC8-2F2C-47B9-9879-5C8BC1AC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792A-599E-4F34-B837-47BFEB1DA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14A1E-ED14-4785-89D3-5789DEE3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660C-A7D2-4252-BA7E-01F0ED8E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6FDD6-6BB9-41E8-8FC9-23048B0B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42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F260-3580-45BF-AC21-7B97E585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56CC6-4FC5-40EE-964E-1D5ECC008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AFDFD-7D32-41B3-BA98-13D2ADF7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6826-2ED0-42F9-A3FF-E834A4CF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86D34-832E-4E5B-8D85-99F1A55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A46C6-4C27-413B-BE10-E65497AEE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8FD8-4777-4AD6-BCC6-D9821C89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B85F-9FBE-46D5-AC4B-8E40383E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42D3-EF6A-4536-8122-B084F7BD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823EE-D819-4E97-9E09-547E8B6C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4F7-05A4-4E3F-ADC5-B4E6A0DB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06D5-D242-418A-873D-46B0B958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ACF75-DFC6-4EEF-9D82-C1FFBC8F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55E5-B83A-43CD-98E7-2B09D2AF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0B23-02FE-4E03-9173-EE7F231F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5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783E-7E19-4312-B3DF-01B8D69F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71C83-0859-4F64-B5D1-FBC0BF370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BA47-6BCC-4161-B803-6D13DF91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97F9-04D8-41AB-8227-7713BF19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ACC5-5685-4EDE-B961-36F69CAA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2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123E-E022-40A7-A9BB-2131A21A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D07E-F1E9-4DDC-A262-B0FBD92C8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726F8-D66C-4812-ACBE-16E1FF82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BF64-6E4B-42FE-A54F-53A87E1E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FFB2E-BB31-41B3-8504-281032AF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2982-7DF0-449E-ACDF-B0FBBF7E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08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3F26-455A-444F-BEFA-3B5A189A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2EF0-BFD4-4D4E-9028-4FB74A9E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BEE89-FD2A-4C08-868F-9E05FD23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E5C4A-6292-4AAC-A4C2-E38B5B196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07A6F-C7DC-409F-966E-63120FCB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FA6CC-680B-458A-B70B-E780B303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EE41-E8AA-4311-8FE7-75AE6555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C8BD3-BA76-4FCA-B305-2C4C02BB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4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768F-865E-40FC-8975-68607356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B5843-761D-4FAE-82DD-27A0245D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CA289-537C-4126-92B3-FB0C90E0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32EA3-6416-4903-8909-57EA003B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76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2B388-4236-4B1B-B4C8-288C7980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2352A-7FF5-4056-A2D5-A1D1EFFC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BA50E-8B90-41D4-86EC-FAB4A2D3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44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E6D0-5246-41E2-8930-CC8472F9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F17EE-C1D0-4206-8682-28C7A8CA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DFACC-838B-4869-9A0C-1AA3746E0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BC189-1C8D-4809-ACAB-2BE0DD59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604D0-51FB-4368-9C11-A7C41250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117DD-9242-4941-A48D-18FB9571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35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1B25-49F9-4835-BF03-711707F2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AA6FE-3B26-4EED-9EB7-7E82D19CF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7C38B-03CF-40B6-BCFB-4D2334F2D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98DFE-B87C-460D-877C-FCE3195F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3E948-4B73-45B4-A2FF-EA1B2DC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3A40-F61E-4C80-8A09-EE0873F6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6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87BD1-E7AB-4BC4-9FA6-D5FBBA19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47544-2ED2-4856-9FA7-E5590626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5F7B-0C2C-419C-8674-BAFDEBC0A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7B086-FD09-4497-8153-114B31F4DA57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795B-8D10-4C6C-B57C-D553D7800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FD58-AE11-45B0-8E50-32E7A2B6F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5A29-E631-43F3-AD54-6114FB594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92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7751A2-7FE1-495F-9ED5-E7D74953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0291"/>
            <a:ext cx="4224678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DDD92-8BC8-406C-B235-05EED6B1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990" y="1540291"/>
            <a:ext cx="4240206" cy="360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B66A36-2379-4695-9B49-4D6DAB39385D}"/>
              </a:ext>
            </a:extLst>
          </p:cNvPr>
          <p:cNvCxnSpPr>
            <a:cxnSpLocks/>
          </p:cNvCxnSpPr>
          <p:nvPr/>
        </p:nvCxnSpPr>
        <p:spPr>
          <a:xfrm flipV="1">
            <a:off x="2214694" y="2315361"/>
            <a:ext cx="4110605" cy="1996580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A9DED-A4A4-425B-8AB8-BAB1FC439C83}"/>
              </a:ext>
            </a:extLst>
          </p:cNvPr>
          <p:cNvSpPr/>
          <p:nvPr/>
        </p:nvSpPr>
        <p:spPr>
          <a:xfrm>
            <a:off x="6325299" y="2315361"/>
            <a:ext cx="2667699" cy="2273417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0BF558-03ED-4371-8652-70BE7F36BAB9}"/>
              </a:ext>
            </a:extLst>
          </p:cNvPr>
          <p:cNvCxnSpPr>
            <a:cxnSpLocks/>
          </p:cNvCxnSpPr>
          <p:nvPr/>
        </p:nvCxnSpPr>
        <p:spPr>
          <a:xfrm flipV="1">
            <a:off x="2253021" y="4588778"/>
            <a:ext cx="4021785" cy="1"/>
          </a:xfrm>
          <a:prstGeom prst="straightConnector1">
            <a:avLst/>
          </a:prstGeom>
          <a:ln w="38100">
            <a:solidFill>
              <a:schemeClr val="accent2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5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Andres Schneider</dc:creator>
  <cp:lastModifiedBy>Fabio Andres Schneider</cp:lastModifiedBy>
  <cp:revision>1</cp:revision>
  <dcterms:created xsi:type="dcterms:W3CDTF">2025-07-11T12:42:37Z</dcterms:created>
  <dcterms:modified xsi:type="dcterms:W3CDTF">2025-07-11T13:00:56Z</dcterms:modified>
</cp:coreProperties>
</file>