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A1C8-38C6-46E0-89BB-318AE3D8D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A174-FA7D-4626-9B89-51965D06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mowi_pft_02</dc:creator>
  <cp:lastModifiedBy>mowi_pft_02</cp:lastModifiedBy>
  <cp:revision>1</cp:revision>
  <dcterms:created xsi:type="dcterms:W3CDTF">2019-08-06T10:00:26Z</dcterms:created>
  <dcterms:modified xsi:type="dcterms:W3CDTF">2019-08-06T10:00:58Z</dcterms:modified>
</cp:coreProperties>
</file>