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11B8-E36B-4B92-A960-077A8C6B6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8B05D-B16D-4E17-8710-E8899006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D52996-F002-4BA5-9C4D-188EB292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9E23A-FFEC-429A-A14E-5E5A85D5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A8A314-5D0F-4673-A2B0-653AD3DB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12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B5319-AF5C-4D2C-8F03-D59066EC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7493E0-B7E0-40E1-8147-5C383ABE8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403DDD-D773-4014-B53F-67CD4B37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576D8-CE1D-47DB-AF24-F3D9FD20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786AD0-EF12-4DBE-B997-6AB90F09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5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ACB4C2-B869-4B82-B31E-6E9AAA5EE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23094B-737E-49D4-AA05-72E3768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62D1E-C012-4652-8365-AD8388C6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D35EB-78E1-4D7C-88AF-1D2E6DCF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971CD7-3A4A-4632-BCC1-DBD86EB9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62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9D35B-B959-49A7-A51A-FAFC0552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0DD0A-6818-4409-8481-5436DD074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8C4F8-BAD5-4E97-99EF-05F166E8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170DF-0819-4414-BEF6-6113B561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E067B4-CE2F-453E-85FC-2A74790A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23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896AD-A2D0-4900-B4A1-0C58A5E0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99B356-BECC-4914-B659-0F83B846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75F17E-420A-412A-BFDE-840518C7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228F2-D7DF-454F-805F-49C07762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98CD4-B5DB-405C-A6D7-00E5AA39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09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539BE-D1C0-436F-B649-7123F608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FFB2A-3022-4214-9B57-9FC6F36BC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1008D7-EEA9-444A-AF97-19607E873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59AAF-4CF8-4AFE-9321-0469A56B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3D7A3-8A83-4760-8507-DBDDE78B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86975-E6EB-4D86-AE7E-C9F8CD34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6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602FE-3544-4A59-B64B-6E590F3C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49FBF2-2C64-4523-B9C9-E639D7FB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EAB5D7-F145-4C08-AA59-AE1D974ED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1708E7-0899-47FC-AD23-06D7EC7D6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C821D9-B726-492A-9575-2B6D0421B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36F536-860C-4068-A473-A120AB29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4FB25B-6BA7-44A3-B754-D163200B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FFC7BF-D554-48CE-8C2E-1E535656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85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F8C-2C07-48EE-8B97-C9DBB7AE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987D9B-82F1-4799-9EFC-24969B7E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FAC5BD-2737-4C6A-9FD8-FF22813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FEA003-25F1-4E36-B9E6-1C2784D4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1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7D488B-10EB-40B7-AB02-9006D33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5D0CE6-C363-40DA-BF3F-C722081C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F4249C-221F-41FA-8AA6-81B4967D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54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2FA0-51C4-46F7-8D9C-F65642FB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2F786-2F6A-4827-BE55-60F482A1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B94540-4611-4CA3-85F2-5EE143970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6F2084-F81E-410A-9C80-46775908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B5256-5713-41B0-9EE1-F139F73C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BD5E28-A855-4ED0-9165-1BF9B01F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118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84BF4-6D84-4FA9-A69A-C67615E9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4876E4-26AF-4CEB-834D-8A3E8483F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C9AE6C-78D4-4FBE-B3A3-9D3E268F6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95B62-9F95-4314-9717-E4EC0573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F54571-1EB0-44C1-87CC-F796E816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A1B885-E2EA-4E03-9915-A3629B0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3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80FEDB-6A37-4BF8-A16C-FA788933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C77D0-6DF5-4103-A409-499C38CF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7772F-DF36-42B6-930C-83D3AC525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FB662-7EC6-46F3-AF72-C968FD552515}" type="datetimeFigureOut">
              <a:rPr lang="es-ES" smtClean="0"/>
              <a:t>07/10/2025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7291DD-5780-4B1F-9890-7A30A666E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0125ED-5959-437D-AB0C-F6694D569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91A1-144A-4FBC-B45D-C0E93F03B3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61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5FB9DC-B903-4344-A459-B2ABB7F30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19" y="412776"/>
            <a:ext cx="9319455" cy="6032448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881C77E-7D5A-42FE-B54E-8E246B6B1897}"/>
              </a:ext>
            </a:extLst>
          </p:cNvPr>
          <p:cNvSpPr/>
          <p:nvPr/>
        </p:nvSpPr>
        <p:spPr>
          <a:xfrm>
            <a:off x="116025" y="1590261"/>
            <a:ext cx="1600200" cy="5466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Paleta de componentes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5ABBED-A0D7-406B-9220-C3B97A4CCBFB}"/>
              </a:ext>
            </a:extLst>
          </p:cNvPr>
          <p:cNvSpPr/>
          <p:nvPr/>
        </p:nvSpPr>
        <p:spPr>
          <a:xfrm>
            <a:off x="3309730" y="1729410"/>
            <a:ext cx="437322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496CBFF8-E6E3-42CA-BE37-C3CF5E68813D}"/>
              </a:ext>
            </a:extLst>
          </p:cNvPr>
          <p:cNvSpPr/>
          <p:nvPr/>
        </p:nvSpPr>
        <p:spPr>
          <a:xfrm>
            <a:off x="116025" y="4893365"/>
            <a:ext cx="1600200" cy="5466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Jerarquía de componentes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FF7FD4F-B3FC-4F60-8B39-9105157C14F1}"/>
              </a:ext>
            </a:extLst>
          </p:cNvPr>
          <p:cNvSpPr/>
          <p:nvPr/>
        </p:nvSpPr>
        <p:spPr>
          <a:xfrm>
            <a:off x="3309730" y="4962939"/>
            <a:ext cx="437322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ABB33AA-2577-4085-9CA6-F31E256B4AC1}"/>
              </a:ext>
            </a:extLst>
          </p:cNvPr>
          <p:cNvSpPr/>
          <p:nvPr/>
        </p:nvSpPr>
        <p:spPr>
          <a:xfrm>
            <a:off x="5565912" y="5097116"/>
            <a:ext cx="1908313" cy="5466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Representación de la interfaz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F90E241-292A-4FB8-AC84-59271A0627F5}"/>
              </a:ext>
            </a:extLst>
          </p:cNvPr>
          <p:cNvSpPr/>
          <p:nvPr/>
        </p:nvSpPr>
        <p:spPr>
          <a:xfrm>
            <a:off x="6369462" y="5761382"/>
            <a:ext cx="437322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927A951-869E-429A-88EF-B15124B95ACD}"/>
              </a:ext>
            </a:extLst>
          </p:cNvPr>
          <p:cNvSpPr/>
          <p:nvPr/>
        </p:nvSpPr>
        <p:spPr>
          <a:xfrm>
            <a:off x="6930885" y="1183585"/>
            <a:ext cx="1908313" cy="8133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Propiedades</a:t>
            </a:r>
          </a:p>
          <a:p>
            <a:pPr algn="ctr"/>
            <a:r>
              <a:rPr lang="es-ES" dirty="0"/>
              <a:t>del componente seleccionado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A0EACD2-D5F1-4DE0-BD19-747979BEB960}"/>
              </a:ext>
            </a:extLst>
          </p:cNvPr>
          <p:cNvSpPr/>
          <p:nvPr/>
        </p:nvSpPr>
        <p:spPr>
          <a:xfrm>
            <a:off x="8060635" y="2088874"/>
            <a:ext cx="437322" cy="4075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28466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</dc:creator>
  <cp:lastModifiedBy>jesus</cp:lastModifiedBy>
  <cp:revision>3</cp:revision>
  <dcterms:created xsi:type="dcterms:W3CDTF">2025-10-07T21:06:36Z</dcterms:created>
  <dcterms:modified xsi:type="dcterms:W3CDTF">2025-10-07T21:11:30Z</dcterms:modified>
</cp:coreProperties>
</file>