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3C79-D4E2-4E22-B437-298233D23EC4}" type="datetimeFigureOut">
              <a:rPr lang="es-CL" smtClean="0"/>
              <a:t>25-10-2011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82AD-BC89-4B48-8D23-2A8C4E70A0A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t3.gstatic.com/images?q=tbn:ANd9GcRnaQJQAdB5T5-dynGM-LuYSK9tzaPPmqkVO3BM2gHLm_wA3L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0949" y="2786058"/>
            <a:ext cx="1281292" cy="1571636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5143504" y="4500570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19" name="18 Conector recto de flecha"/>
          <p:cNvCxnSpPr>
            <a:stCxn id="10246" idx="2"/>
            <a:endCxn id="10244" idx="0"/>
          </p:cNvCxnSpPr>
          <p:nvPr/>
        </p:nvCxnSpPr>
        <p:spPr>
          <a:xfrm rot="5400000">
            <a:off x="2932082" y="2343231"/>
            <a:ext cx="714380" cy="28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0244" idx="3"/>
            <a:endCxn id="10242" idx="1"/>
          </p:cNvCxnSpPr>
          <p:nvPr/>
        </p:nvCxnSpPr>
        <p:spPr>
          <a:xfrm>
            <a:off x="4264161" y="3542225"/>
            <a:ext cx="606788" cy="296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ttp://t1.gstatic.com/images?q=tbn:ANd9GcThLU9oY2d3Z5u-wjQa5tGoJVI3afJmlrJPiN66hIEFw2qhY0A4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14620"/>
            <a:ext cx="1978177" cy="1655210"/>
          </a:xfrm>
          <a:prstGeom prst="rect">
            <a:avLst/>
          </a:prstGeom>
          <a:noFill/>
        </p:spPr>
      </p:pic>
      <p:sp>
        <p:nvSpPr>
          <p:cNvPr id="43" name="42 CuadroTexto"/>
          <p:cNvSpPr txBox="1"/>
          <p:nvPr/>
        </p:nvSpPr>
        <p:spPr>
          <a:xfrm>
            <a:off x="1714480" y="4429132"/>
            <a:ext cx="297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Interface sensores computador</a:t>
            </a:r>
          </a:p>
          <a:p>
            <a:endParaRPr lang="es-CL" dirty="0"/>
          </a:p>
        </p:txBody>
      </p:sp>
      <p:pic>
        <p:nvPicPr>
          <p:cNvPr id="10246" name="Picture 6" descr="http://t3.gstatic.com/images?q=tbn:ANd9GcR80KcwpdcRh2LdP10OKbY4GT0Ra52HTb6psprNEh6ei1xDwZ6Qy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642918"/>
            <a:ext cx="2177849" cy="1357322"/>
          </a:xfrm>
          <a:prstGeom prst="rect">
            <a:avLst/>
          </a:prstGeom>
          <a:noFill/>
        </p:spPr>
      </p:pic>
      <p:sp>
        <p:nvSpPr>
          <p:cNvPr id="46" name="45 CuadroTexto"/>
          <p:cNvSpPr txBox="1"/>
          <p:nvPr/>
        </p:nvSpPr>
        <p:spPr>
          <a:xfrm>
            <a:off x="2285984" y="285728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Programa principal</a:t>
            </a: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3</cp:revision>
  <dcterms:created xsi:type="dcterms:W3CDTF">2011-10-25T12:36:26Z</dcterms:created>
  <dcterms:modified xsi:type="dcterms:W3CDTF">2011-10-25T12:58:39Z</dcterms:modified>
</cp:coreProperties>
</file>