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75" r:id="rId5"/>
    <p:sldId id="260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3" y="4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6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8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8710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49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778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1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0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4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6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2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7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4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6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0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48932" y="1294542"/>
            <a:ext cx="6959601" cy="1068567"/>
          </a:xfrm>
        </p:spPr>
        <p:txBody>
          <a:bodyPr/>
          <a:lstStyle/>
          <a:p>
            <a:r>
              <a:rPr lang="pt-PT" dirty="0" err="1" smtClean="0"/>
              <a:t>Book</a:t>
            </a:r>
            <a:r>
              <a:rPr lang="pt-PT" dirty="0" smtClean="0"/>
              <a:t> Lounge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14588" y="5234327"/>
            <a:ext cx="2797003" cy="404474"/>
          </a:xfrm>
        </p:spPr>
        <p:txBody>
          <a:bodyPr>
            <a:normAutofit/>
          </a:bodyPr>
          <a:lstStyle/>
          <a:p>
            <a:pPr algn="l"/>
            <a:r>
              <a:rPr lang="pt-PT" dirty="0" smtClean="0"/>
              <a:t>Filipe Branco Nº 6967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6" y="6021663"/>
            <a:ext cx="3314700" cy="619125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195226" y="3250268"/>
            <a:ext cx="345144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b="1" dirty="0" smtClean="0"/>
              <a:t>Desenvolvimento para a WEB</a:t>
            </a:r>
          </a:p>
          <a:p>
            <a:pPr algn="ctr"/>
            <a:r>
              <a:rPr lang="pt-PT" b="1" dirty="0" smtClean="0"/>
              <a:t>2021/22</a:t>
            </a:r>
          </a:p>
        </p:txBody>
      </p:sp>
    </p:spTree>
    <p:extLst>
      <p:ext uri="{BB962C8B-B14F-4D97-AF65-F5344CB8AC3E}">
        <p14:creationId xmlns:p14="http://schemas.microsoft.com/office/powerpoint/2010/main" val="4039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Utilizadores e Principais Funcionalidades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4149409"/>
            <a:ext cx="8596668" cy="1542731"/>
          </a:xfrm>
        </p:spPr>
        <p:txBody>
          <a:bodyPr>
            <a:noAutofit/>
          </a:bodyPr>
          <a:lstStyle/>
          <a:p>
            <a:pPr lvl="0"/>
            <a:r>
              <a:rPr lang="pt-PT" dirty="0" smtClean="0"/>
              <a:t>Utilizador </a:t>
            </a:r>
            <a:r>
              <a:rPr lang="pt-PT" dirty="0"/>
              <a:t>Anónimo:</a:t>
            </a:r>
          </a:p>
          <a:p>
            <a:pPr lvl="1"/>
            <a:r>
              <a:rPr lang="pt-PT" sz="1800" dirty="0"/>
              <a:t>Pode efetuar o registo no </a:t>
            </a:r>
            <a:r>
              <a:rPr lang="pt-PT" sz="1800" dirty="0" smtClean="0"/>
              <a:t>site;</a:t>
            </a:r>
            <a:endParaRPr lang="pt-PT" sz="1800" dirty="0"/>
          </a:p>
          <a:p>
            <a:pPr lvl="1"/>
            <a:r>
              <a:rPr lang="pt-PT" sz="1800" dirty="0" smtClean="0"/>
              <a:t>Pesquisar livros listados no </a:t>
            </a:r>
            <a:r>
              <a:rPr lang="pt-PT" sz="1800" dirty="0"/>
              <a:t>site;</a:t>
            </a:r>
          </a:p>
          <a:p>
            <a:pPr lvl="1"/>
            <a:r>
              <a:rPr lang="pt-PT" sz="1800" dirty="0"/>
              <a:t>Visualizar os livros com a respetiva imagem representativa e descrição</a:t>
            </a:r>
            <a:r>
              <a:rPr lang="pt-PT" sz="1800" dirty="0" smtClean="0"/>
              <a:t>.</a:t>
            </a:r>
            <a:endParaRPr lang="pt-PT" sz="1800" dirty="0"/>
          </a:p>
          <a:p>
            <a:endParaRPr lang="pt-PT" dirty="0"/>
          </a:p>
        </p:txBody>
      </p:sp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677334" y="2113280"/>
            <a:ext cx="8596668" cy="1542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Utilizador Anónimo</a:t>
            </a:r>
          </a:p>
          <a:p>
            <a:r>
              <a:rPr lang="pt-PT" dirty="0"/>
              <a:t>Utilizador </a:t>
            </a:r>
            <a:r>
              <a:rPr lang="pt-PT" dirty="0" smtClean="0"/>
              <a:t>Registado</a:t>
            </a:r>
          </a:p>
          <a:p>
            <a:pPr lvl="0"/>
            <a:r>
              <a:rPr lang="pt-PT" dirty="0"/>
              <a:t>Administrador</a:t>
            </a:r>
          </a:p>
          <a:p>
            <a:endParaRPr lang="pt-PT" sz="1600" dirty="0" smtClean="0"/>
          </a:p>
          <a:p>
            <a:endParaRPr lang="pt-PT" sz="1600" dirty="0" smtClean="0"/>
          </a:p>
        </p:txBody>
      </p:sp>
    </p:spTree>
    <p:extLst>
      <p:ext uri="{BB962C8B-B14F-4D97-AF65-F5344CB8AC3E}">
        <p14:creationId xmlns:p14="http://schemas.microsoft.com/office/powerpoint/2010/main" val="39591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Utilizadores e Principais Funcionalidades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68611"/>
          </a:xfrm>
        </p:spPr>
        <p:txBody>
          <a:bodyPr>
            <a:normAutofit/>
          </a:bodyPr>
          <a:lstStyle/>
          <a:p>
            <a:pPr lvl="0"/>
            <a:r>
              <a:rPr lang="pt-PT" dirty="0"/>
              <a:t>Utilizador Registado</a:t>
            </a:r>
            <a:r>
              <a:rPr lang="pt-PT" dirty="0" smtClean="0"/>
              <a:t>:</a:t>
            </a:r>
          </a:p>
          <a:p>
            <a:pPr lvl="1"/>
            <a:r>
              <a:rPr lang="pt-PT" dirty="0"/>
              <a:t>Pode efetuar a sua autenticação com login no site assim como efetuar </a:t>
            </a:r>
            <a:r>
              <a:rPr lang="pt-PT" dirty="0" err="1"/>
              <a:t>logout</a:t>
            </a:r>
            <a:r>
              <a:rPr lang="pt-PT" dirty="0"/>
              <a:t>;</a:t>
            </a:r>
            <a:endParaRPr lang="pt-PT" sz="1400" dirty="0"/>
          </a:p>
          <a:p>
            <a:pPr lvl="1"/>
            <a:r>
              <a:rPr lang="pt-PT" dirty="0"/>
              <a:t>Pesquisar, assim como o utilizador anónimo, os livros disponíveis no site;</a:t>
            </a:r>
            <a:endParaRPr lang="pt-PT" sz="1400" dirty="0"/>
          </a:p>
          <a:p>
            <a:pPr lvl="1"/>
            <a:r>
              <a:rPr lang="pt-PT" dirty="0"/>
              <a:t>Visualizar as imagens dos respetivos livros e respetiva descrição;</a:t>
            </a:r>
            <a:endParaRPr lang="pt-PT" sz="1400" dirty="0"/>
          </a:p>
          <a:p>
            <a:pPr lvl="1"/>
            <a:r>
              <a:rPr lang="pt-PT" dirty="0"/>
              <a:t>Efetuar encomenda de um ou mais livros;</a:t>
            </a:r>
            <a:endParaRPr lang="pt-PT" sz="1400" dirty="0"/>
          </a:p>
          <a:p>
            <a:pPr lvl="1"/>
            <a:r>
              <a:rPr lang="pt-PT" dirty="0"/>
              <a:t>Efetuar o pagamento da encomenda realizada;</a:t>
            </a:r>
            <a:endParaRPr lang="pt-PT" sz="1400" dirty="0"/>
          </a:p>
          <a:p>
            <a:pPr lvl="1"/>
            <a:r>
              <a:rPr lang="pt-PT" dirty="0"/>
              <a:t>Visualizar todas as encomendas que já efetuou.</a:t>
            </a:r>
            <a:endParaRPr lang="pt-PT" sz="1400" dirty="0"/>
          </a:p>
          <a:p>
            <a:pPr lvl="0"/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4070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Utilizadores e Principais Funcionalidades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 smtClean="0"/>
              <a:t>Administrador</a:t>
            </a:r>
            <a:endParaRPr lang="pt-PT" sz="1600" dirty="0" smtClean="0"/>
          </a:p>
          <a:p>
            <a:pPr lvl="1"/>
            <a:r>
              <a:rPr lang="pt-PT" dirty="0"/>
              <a:t>Pode efetuar a sua autenticação no site com login e password, assim como efetuar </a:t>
            </a:r>
            <a:r>
              <a:rPr lang="pt-PT" dirty="0" err="1"/>
              <a:t>logout</a:t>
            </a:r>
            <a:r>
              <a:rPr lang="pt-PT" dirty="0"/>
              <a:t>;</a:t>
            </a:r>
            <a:endParaRPr lang="pt-PT" sz="1400" dirty="0"/>
          </a:p>
          <a:p>
            <a:pPr lvl="1"/>
            <a:r>
              <a:rPr lang="pt-PT" dirty="0"/>
              <a:t>Registar novos livros com a respetiva imagem e descrição;</a:t>
            </a:r>
            <a:endParaRPr lang="pt-PT" sz="1400" dirty="0"/>
          </a:p>
          <a:p>
            <a:pPr lvl="1"/>
            <a:r>
              <a:rPr lang="pt-PT" dirty="0"/>
              <a:t>Eliminar livros, ou simplesmente retirá-los da visualização para o cliente final;</a:t>
            </a:r>
            <a:endParaRPr lang="pt-PT" sz="1400" dirty="0"/>
          </a:p>
          <a:p>
            <a:pPr lvl="1"/>
            <a:r>
              <a:rPr lang="pt-PT" dirty="0"/>
              <a:t>Desativar utilizadores;</a:t>
            </a:r>
            <a:endParaRPr lang="pt-PT" sz="14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312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2010"/>
          </a:xfrm>
        </p:spPr>
        <p:txBody>
          <a:bodyPr/>
          <a:lstStyle/>
          <a:p>
            <a:r>
              <a:rPr lang="pt-PT" dirty="0" smtClean="0"/>
              <a:t>Modelo de Dados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24" y="1174996"/>
            <a:ext cx="7236359" cy="568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Classes</a:t>
            </a:r>
            <a:endParaRPr lang="pt-PT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57201" y="1538138"/>
            <a:ext cx="2743200" cy="784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2400" dirty="0" smtClean="0"/>
              <a:t>Utilizadores</a:t>
            </a:r>
            <a:endParaRPr lang="pt-PT" sz="2400" dirty="0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2858938"/>
            <a:ext cx="8596668" cy="3182424"/>
          </a:xfrm>
        </p:spPr>
        <p:txBody>
          <a:bodyPr/>
          <a:lstStyle/>
          <a:p>
            <a:r>
              <a:rPr lang="pt-PT" dirty="0" smtClean="0"/>
              <a:t>Ver Código fonte…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191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Representação das tabelas da BD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54" y="1270000"/>
            <a:ext cx="7081113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peto">
  <a:themeElements>
    <a:clrScheme name="Aspet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spet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</TotalTime>
  <Words>177</Words>
  <Application>Microsoft Office PowerPoint</Application>
  <PresentationFormat>Ecrã Panorâmico</PresentationFormat>
  <Paragraphs>31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Aspeto</vt:lpstr>
      <vt:lpstr>Book Lounge</vt:lpstr>
      <vt:lpstr>Utilizadores e Principais Funcionalidades</vt:lpstr>
      <vt:lpstr>Utilizadores e Principais Funcionalidades</vt:lpstr>
      <vt:lpstr>Utilizadores e Principais Funcionalidades</vt:lpstr>
      <vt:lpstr>Modelo de Dados</vt:lpstr>
      <vt:lpstr>Classes</vt:lpstr>
      <vt:lpstr>Representação das tabelas da BD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Core</dc:title>
  <dc:creator>lipesco</dc:creator>
  <cp:lastModifiedBy>lipesco</cp:lastModifiedBy>
  <cp:revision>40</cp:revision>
  <dcterms:created xsi:type="dcterms:W3CDTF">2018-05-08T14:08:06Z</dcterms:created>
  <dcterms:modified xsi:type="dcterms:W3CDTF">2022-05-09T16:19:50Z</dcterms:modified>
</cp:coreProperties>
</file>