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58DFEE-AD41-4451-9096-7C02BE26A991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816F-A2BE-448B-B675-F6A73CEFDDA0}" type="datetimeFigureOut">
              <a:rPr lang="en-PH" smtClean="0"/>
              <a:t>5/31/2016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F72-10A6-47BF-8817-BA8891C26C4E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43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816F-A2BE-448B-B675-F6A73CEFDDA0}" type="datetimeFigureOut">
              <a:rPr lang="en-PH" smtClean="0"/>
              <a:t>5/31/2016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F72-10A6-47BF-8817-BA8891C26C4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523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816F-A2BE-448B-B675-F6A73CEFDDA0}" type="datetimeFigureOut">
              <a:rPr lang="en-PH" smtClean="0"/>
              <a:t>5/31/2016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F72-10A6-47BF-8817-BA8891C26C4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040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816F-A2BE-448B-B675-F6A73CEFDDA0}" type="datetimeFigureOut">
              <a:rPr lang="en-PH" smtClean="0"/>
              <a:t>5/31/2016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F72-10A6-47BF-8817-BA8891C26C4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100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816F-A2BE-448B-B675-F6A73CEFDDA0}" type="datetimeFigureOut">
              <a:rPr lang="en-PH" smtClean="0"/>
              <a:t>5/31/2016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F72-10A6-47BF-8817-BA8891C26C4E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90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816F-A2BE-448B-B675-F6A73CEFDDA0}" type="datetimeFigureOut">
              <a:rPr lang="en-PH" smtClean="0"/>
              <a:t>5/31/2016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F72-10A6-47BF-8817-BA8891C26C4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369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816F-A2BE-448B-B675-F6A73CEFDDA0}" type="datetimeFigureOut">
              <a:rPr lang="en-PH" smtClean="0"/>
              <a:t>5/31/2016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F72-10A6-47BF-8817-BA8891C26C4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402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816F-A2BE-448B-B675-F6A73CEFDDA0}" type="datetimeFigureOut">
              <a:rPr lang="en-PH" smtClean="0"/>
              <a:t>5/31/2016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F72-10A6-47BF-8817-BA8891C26C4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599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816F-A2BE-448B-B675-F6A73CEFDDA0}" type="datetimeFigureOut">
              <a:rPr lang="en-PH" smtClean="0"/>
              <a:t>5/31/2016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F72-10A6-47BF-8817-BA8891C26C4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6023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0816F-A2BE-448B-B675-F6A73CEFDDA0}" type="datetimeFigureOut">
              <a:rPr lang="en-PH" smtClean="0"/>
              <a:t>5/31/2016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194F72-10A6-47BF-8817-BA8891C26C4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005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816F-A2BE-448B-B675-F6A73CEFDDA0}" type="datetimeFigureOut">
              <a:rPr lang="en-PH" smtClean="0"/>
              <a:t>5/31/2016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4F72-10A6-47BF-8817-BA8891C26C4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521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0816F-A2BE-448B-B675-F6A73CEFDDA0}" type="datetimeFigureOut">
              <a:rPr lang="en-PH" smtClean="0"/>
              <a:t>5/31/2016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194F72-10A6-47BF-8817-BA8891C26C4E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7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Import c4d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Python PH Show and Tell</a:t>
            </a:r>
          </a:p>
        </p:txBody>
      </p:sp>
    </p:spTree>
    <p:extLst>
      <p:ext uri="{BB962C8B-B14F-4D97-AF65-F5344CB8AC3E}">
        <p14:creationId xmlns:p14="http://schemas.microsoft.com/office/powerpoint/2010/main" val="13126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38769" y="154544"/>
            <a:ext cx="6523037" cy="5986463"/>
          </a:xfrm>
        </p:spPr>
        <p:txBody>
          <a:bodyPr>
            <a:normAutofit/>
          </a:bodyPr>
          <a:lstStyle/>
          <a:p>
            <a:pPr algn="ctr"/>
            <a:r>
              <a:rPr lang="en-PH" sz="3200" dirty="0"/>
              <a:t>Hi!</a:t>
            </a:r>
            <a:br>
              <a:rPr lang="en-PH" sz="3200" dirty="0"/>
            </a:br>
            <a:br>
              <a:rPr lang="en-PH" sz="3200" dirty="0"/>
            </a:br>
            <a:r>
              <a:rPr lang="en-PH" sz="4800" dirty="0"/>
              <a:t>Francisc Jerhone Camillo</a:t>
            </a:r>
            <a:br>
              <a:rPr lang="en-PH" sz="3200" dirty="0"/>
            </a:br>
            <a:br>
              <a:rPr lang="en-PH" sz="3200" dirty="0"/>
            </a:br>
            <a:r>
              <a:rPr lang="en-PH" sz="1800" dirty="0"/>
              <a:t>a computer engineering student from PUP-Sta. Mesa, Manila</a:t>
            </a:r>
            <a:br>
              <a:rPr lang="en-PH" sz="1800" dirty="0"/>
            </a:br>
            <a:br>
              <a:rPr lang="en-PH" sz="1800" dirty="0"/>
            </a:br>
            <a:r>
              <a:rPr lang="en-PH" sz="1800" dirty="0"/>
              <a:t>Data Science (python</a:t>
            </a:r>
            <a:r>
              <a:rPr lang="en-PH" sz="1800"/>
              <a:t>)[newbie] | </a:t>
            </a:r>
            <a:br>
              <a:rPr lang="en-PH" sz="1800"/>
            </a:br>
            <a:r>
              <a:rPr lang="en-PH" sz="1800"/>
              <a:t>Internet </a:t>
            </a:r>
            <a:r>
              <a:rPr lang="en-PH" sz="1800" dirty="0"/>
              <a:t>of Things | </a:t>
            </a:r>
            <a:r>
              <a:rPr lang="en-PH" sz="1800"/>
              <a:t>3D Graphics (Cinema 4D)</a:t>
            </a:r>
            <a:br>
              <a:rPr lang="en-PH" sz="3200" dirty="0"/>
            </a:br>
            <a:br>
              <a:rPr lang="en-PH" sz="3200" dirty="0"/>
            </a:br>
            <a:br>
              <a:rPr lang="en-PH" sz="3200" dirty="0"/>
            </a:br>
            <a:br>
              <a:rPr lang="en-PH" sz="3200" dirty="0"/>
            </a:br>
            <a:endParaRPr lang="en-PH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3" y="154545"/>
            <a:ext cx="3971925" cy="5986463"/>
          </a:xfrm>
        </p:spPr>
      </p:pic>
    </p:spTree>
    <p:extLst>
      <p:ext uri="{BB962C8B-B14F-4D97-AF65-F5344CB8AC3E}">
        <p14:creationId xmlns:p14="http://schemas.microsoft.com/office/powerpoint/2010/main" val="338008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Show and Tell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 What is it about?</a:t>
            </a:r>
          </a:p>
          <a:p>
            <a:r>
              <a:rPr lang="en-PH" dirty="0"/>
              <a:t> What do I have now?</a:t>
            </a:r>
          </a:p>
          <a:p>
            <a:r>
              <a:rPr lang="en-PH" dirty="0"/>
              <a:t> What I want to create?</a:t>
            </a:r>
          </a:p>
        </p:txBody>
      </p:sp>
    </p:spTree>
    <p:extLst>
      <p:ext uri="{BB962C8B-B14F-4D97-AF65-F5344CB8AC3E}">
        <p14:creationId xmlns:p14="http://schemas.microsoft.com/office/powerpoint/2010/main" val="308547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Brief Introduction in Cinema 4D and c4d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Cinema 4D is a 3D Modelling, Animation, Rendering platform</a:t>
            </a:r>
          </a:p>
          <a:p>
            <a:endParaRPr lang="en-PH" dirty="0"/>
          </a:p>
          <a:p>
            <a:r>
              <a:rPr lang="en-PH" dirty="0"/>
              <a:t>Uses Python, C.O.F.F.E.E. For fast production, asset utilization and plugin creation</a:t>
            </a:r>
          </a:p>
          <a:p>
            <a:endParaRPr lang="en-PH" dirty="0"/>
          </a:p>
          <a:p>
            <a:r>
              <a:rPr lang="en-PH" dirty="0"/>
              <a:t>Using the c4d module we can interact with the various elements, primitives, objects inside cinema 4D</a:t>
            </a:r>
          </a:p>
        </p:txBody>
      </p:sp>
    </p:spTree>
    <p:extLst>
      <p:ext uri="{BB962C8B-B14F-4D97-AF65-F5344CB8AC3E}">
        <p14:creationId xmlns:p14="http://schemas.microsoft.com/office/powerpoint/2010/main" val="363477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89" y="1876954"/>
            <a:ext cx="5467781" cy="4022725"/>
          </a:xfrm>
        </p:spPr>
      </p:pic>
    </p:spTree>
    <p:extLst>
      <p:ext uri="{BB962C8B-B14F-4D97-AF65-F5344CB8AC3E}">
        <p14:creationId xmlns:p14="http://schemas.microsoft.com/office/powerpoint/2010/main" val="59443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it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Using c4d package we can work with different assets inside cinema 4D</a:t>
            </a:r>
          </a:p>
          <a:p>
            <a:endParaRPr lang="en-PH" dirty="0"/>
          </a:p>
          <a:p>
            <a:r>
              <a:rPr lang="en-PH" dirty="0"/>
              <a:t>Target: Experiment with the different objects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227852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Let’s </a:t>
            </a:r>
            <a:r>
              <a:rPr lang="en-PH"/>
              <a:t>see the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6943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113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Import c4d</vt:lpstr>
      <vt:lpstr>Hi!  Francisc Jerhone Camillo  a computer engineering student from PUP-Sta. Mesa, Manila  Data Science (python)[newbie] |  Internet of Things | 3D Graphics (Cinema 4D)    </vt:lpstr>
      <vt:lpstr>Show and Tell</vt:lpstr>
      <vt:lpstr>Brief Introduction in Cinema 4D and c4d</vt:lpstr>
      <vt:lpstr>PowerPoint Presentation</vt:lpstr>
      <vt:lpstr>What is it about?</vt:lpstr>
      <vt:lpstr>Let’s see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c4d</dc:title>
  <dc:creator>Francisc Jerhone Camillo</dc:creator>
  <cp:lastModifiedBy>Francisc Jerhone Camillo</cp:lastModifiedBy>
  <cp:revision>18</cp:revision>
  <dcterms:created xsi:type="dcterms:W3CDTF">2016-05-20T20:41:06Z</dcterms:created>
  <dcterms:modified xsi:type="dcterms:W3CDTF">2016-05-31T06:55:48Z</dcterms:modified>
</cp:coreProperties>
</file>