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21" r:id="rId2"/>
    <p:sldId id="3024" r:id="rId3"/>
    <p:sldId id="3022" r:id="rId4"/>
    <p:sldId id="3023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D6F44-2E31-448D-8257-2F238E38C120}" v="221" dt="2021-06-11T15:00:5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3" autoAdjust="0"/>
    <p:restoredTop sz="94660"/>
  </p:normalViewPr>
  <p:slideViewPr>
    <p:cSldViewPr snapToGrid="0">
      <p:cViewPr>
        <p:scale>
          <a:sx n="100" d="100"/>
          <a:sy n="100" d="100"/>
        </p:scale>
        <p:origin x="134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son giovanni zuñiga lopez" userId="3cdbe93a9c892be1" providerId="LiveId" clId="{EACD6F44-2E31-448D-8257-2F238E38C120}"/>
    <pc:docChg chg="undo custSel addSld modSld">
      <pc:chgData name="edisson giovanni zuñiga lopez" userId="3cdbe93a9c892be1" providerId="LiveId" clId="{EACD6F44-2E31-448D-8257-2F238E38C120}" dt="2021-06-11T15:03:18.919" v="885" actId="1076"/>
      <pc:docMkLst>
        <pc:docMk/>
      </pc:docMkLst>
      <pc:sldChg chg="addSp delSp modSp add mod">
        <pc:chgData name="edisson giovanni zuñiga lopez" userId="3cdbe93a9c892be1" providerId="LiveId" clId="{EACD6F44-2E31-448D-8257-2F238E38C120}" dt="2021-06-10T20:56:19.011" v="64" actId="21"/>
        <pc:sldMkLst>
          <pc:docMk/>
          <pc:sldMk cId="2997812939" sldId="3020"/>
        </pc:sldMkLst>
        <pc:spChg chg="mod">
          <ac:chgData name="edisson giovanni zuñiga lopez" userId="3cdbe93a9c892be1" providerId="LiveId" clId="{EACD6F44-2E31-448D-8257-2F238E38C120}" dt="2021-06-06T02:45:36.117" v="3" actId="1076"/>
          <ac:spMkLst>
            <pc:docMk/>
            <pc:sldMk cId="2997812939" sldId="3020"/>
            <ac:spMk id="44" creationId="{4C3F0B30-02CE-4211-A01A-EBAF877F10F8}"/>
          </ac:spMkLst>
        </pc:spChg>
        <pc:spChg chg="del">
          <ac:chgData name="edisson giovanni zuñiga lopez" userId="3cdbe93a9c892be1" providerId="LiveId" clId="{EACD6F44-2E31-448D-8257-2F238E38C120}" dt="2021-06-06T02:45:30.304" v="1" actId="478"/>
          <ac:spMkLst>
            <pc:docMk/>
            <pc:sldMk cId="2997812939" sldId="3020"/>
            <ac:spMk id="46" creationId="{C668602C-EAA3-487E-ADF1-569C210AD003}"/>
          </ac:spMkLst>
        </pc:spChg>
        <pc:spChg chg="del">
          <ac:chgData name="edisson giovanni zuñiga lopez" userId="3cdbe93a9c892be1" providerId="LiveId" clId="{EACD6F44-2E31-448D-8257-2F238E38C120}" dt="2021-06-06T02:45:31.982" v="2" actId="478"/>
          <ac:spMkLst>
            <pc:docMk/>
            <pc:sldMk cId="2997812939" sldId="3020"/>
            <ac:spMk id="47" creationId="{F90591AF-C3F4-412A-A521-BBB6B5609424}"/>
          </ac:spMkLst>
        </pc:spChg>
        <pc:spChg chg="mod">
          <ac:chgData name="edisson giovanni zuñiga lopez" userId="3cdbe93a9c892be1" providerId="LiveId" clId="{EACD6F44-2E31-448D-8257-2F238E38C120}" dt="2021-06-06T02:45:44.816" v="7" actId="14100"/>
          <ac:spMkLst>
            <pc:docMk/>
            <pc:sldMk cId="2997812939" sldId="3020"/>
            <ac:spMk id="54" creationId="{83E29C8D-C001-44E7-BCA2-85D877410EE1}"/>
          </ac:spMkLst>
        </pc:spChg>
        <pc:spChg chg="mod">
          <ac:chgData name="edisson giovanni zuñiga lopez" userId="3cdbe93a9c892be1" providerId="LiveId" clId="{EACD6F44-2E31-448D-8257-2F238E38C120}" dt="2021-06-10T20:56:19.011" v="64" actId="21"/>
          <ac:spMkLst>
            <pc:docMk/>
            <pc:sldMk cId="2997812939" sldId="3020"/>
            <ac:spMk id="55" creationId="{27F4AF41-FD00-40EB-8AB2-82C15967A55C}"/>
          </ac:spMkLst>
        </pc:spChg>
        <pc:spChg chg="mod">
          <ac:chgData name="edisson giovanni zuñiga lopez" userId="3cdbe93a9c892be1" providerId="LiveId" clId="{EACD6F44-2E31-448D-8257-2F238E38C120}" dt="2021-06-06T02:45:57.130" v="13" actId="1076"/>
          <ac:spMkLst>
            <pc:docMk/>
            <pc:sldMk cId="2997812939" sldId="3020"/>
            <ac:spMk id="60" creationId="{1D5056CD-B596-41BF-B6FD-F0DD82293908}"/>
          </ac:spMkLst>
        </pc:spChg>
        <pc:spChg chg="mod">
          <ac:chgData name="edisson giovanni zuñiga lopez" userId="3cdbe93a9c892be1" providerId="LiveId" clId="{EACD6F44-2E31-448D-8257-2F238E38C120}" dt="2021-06-06T02:45:54.214" v="11" actId="1076"/>
          <ac:spMkLst>
            <pc:docMk/>
            <pc:sldMk cId="2997812939" sldId="3020"/>
            <ac:spMk id="61" creationId="{43E75022-049F-435C-B5C1-3EEDD7F3D6AB}"/>
          </ac:spMkLst>
        </pc:spChg>
        <pc:spChg chg="mod">
          <ac:chgData name="edisson giovanni zuñiga lopez" userId="3cdbe93a9c892be1" providerId="LiveId" clId="{EACD6F44-2E31-448D-8257-2F238E38C120}" dt="2021-06-06T02:45:55.943" v="12" actId="1076"/>
          <ac:spMkLst>
            <pc:docMk/>
            <pc:sldMk cId="2997812939" sldId="3020"/>
            <ac:spMk id="62" creationId="{AA37C8F5-9A8D-4D8F-AE63-31F0FE9EB5AC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3" creationId="{8738D195-BAAE-4056-AF01-5456BD0EF864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4" creationId="{F936C164-4F38-4CE0-A698-4CBD1C8CC77B}"/>
          </ac:spMkLst>
        </pc:spChg>
        <pc:spChg chg="mod">
          <ac:chgData name="edisson giovanni zuñiga lopez" userId="3cdbe93a9c892be1" providerId="LiveId" clId="{EACD6F44-2E31-448D-8257-2F238E38C120}" dt="2021-06-06T02:45:46.723" v="8" actId="14100"/>
          <ac:spMkLst>
            <pc:docMk/>
            <pc:sldMk cId="2997812939" sldId="3020"/>
            <ac:spMk id="65" creationId="{7C891D15-E4A6-4890-B6E8-B30150875ACC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6" creationId="{97ED230C-C53B-4600-A8E6-60C11585A0F2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7" creationId="{BA9F3A16-87DC-450D-88F6-7366E8B65307}"/>
          </ac:spMkLst>
        </pc:spChg>
      </pc:sldChg>
      <pc:sldChg chg="addSp delSp modSp add mod setBg">
        <pc:chgData name="edisson giovanni zuñiga lopez" userId="3cdbe93a9c892be1" providerId="LiveId" clId="{EACD6F44-2E31-448D-8257-2F238E38C120}" dt="2021-06-11T15:03:18.919" v="885" actId="1076"/>
        <pc:sldMkLst>
          <pc:docMk/>
          <pc:sldMk cId="440435632" sldId="3021"/>
        </pc:sldMkLst>
        <pc:spChg chg="add del mod">
          <ac:chgData name="edisson giovanni zuñiga lopez" userId="3cdbe93a9c892be1" providerId="LiveId" clId="{EACD6F44-2E31-448D-8257-2F238E38C120}" dt="2021-06-10T20:52:48.678" v="55"/>
          <ac:spMkLst>
            <pc:docMk/>
            <pc:sldMk cId="440435632" sldId="3021"/>
            <ac:spMk id="3" creationId="{E9F53B28-5590-4A06-ACD4-65E44F9C5FEB}"/>
          </ac:spMkLst>
        </pc:spChg>
        <pc:spChg chg="del">
          <ac:chgData name="edisson giovanni zuñiga lopez" userId="3cdbe93a9c892be1" providerId="LiveId" clId="{EACD6F44-2E31-448D-8257-2F238E38C120}" dt="2021-06-10T21:10:02.217" v="439" actId="478"/>
          <ac:spMkLst>
            <pc:docMk/>
            <pc:sldMk cId="440435632" sldId="3021"/>
            <ac:spMk id="5" creationId="{2B4E52F0-4A5E-4715-A96D-92F23CACDDBD}"/>
          </ac:spMkLst>
        </pc:spChg>
        <pc:spChg chg="mod">
          <ac:chgData name="edisson giovanni zuñiga lopez" userId="3cdbe93a9c892be1" providerId="LiveId" clId="{EACD6F44-2E31-448D-8257-2F238E38C120}" dt="2021-06-10T21:30:41.740" v="514" actId="1076"/>
          <ac:spMkLst>
            <pc:docMk/>
            <pc:sldMk cId="440435632" sldId="3021"/>
            <ac:spMk id="8" creationId="{EFADA991-BD95-4B69-B5F6-E0E2AF895DA0}"/>
          </ac:spMkLst>
        </pc:spChg>
        <pc:spChg chg="del mod">
          <ac:chgData name="edisson giovanni zuñiga lopez" userId="3cdbe93a9c892be1" providerId="LiveId" clId="{EACD6F44-2E31-448D-8257-2F238E38C120}" dt="2021-06-10T21:09:30.601" v="423" actId="478"/>
          <ac:spMkLst>
            <pc:docMk/>
            <pc:sldMk cId="440435632" sldId="3021"/>
            <ac:spMk id="9" creationId="{F6F797F3-79F4-4EE3-AF50-0837D44494EF}"/>
          </ac:spMkLst>
        </pc:spChg>
        <pc:spChg chg="mod">
          <ac:chgData name="edisson giovanni zuñiga lopez" userId="3cdbe93a9c892be1" providerId="LiveId" clId="{EACD6F44-2E31-448D-8257-2F238E38C120}" dt="2021-06-10T20:59:25.977" v="177" actId="1036"/>
          <ac:spMkLst>
            <pc:docMk/>
            <pc:sldMk cId="440435632" sldId="3021"/>
            <ac:spMk id="14" creationId="{BF44BC68-AAE1-451F-BBD7-D647FD5B796F}"/>
          </ac:spMkLst>
        </pc:spChg>
        <pc:spChg chg="mod">
          <ac:chgData name="edisson giovanni zuñiga lopez" userId="3cdbe93a9c892be1" providerId="LiveId" clId="{EACD6F44-2E31-448D-8257-2F238E38C120}" dt="2021-06-10T21:04:53.024" v="214" actId="14100"/>
          <ac:spMkLst>
            <pc:docMk/>
            <pc:sldMk cId="440435632" sldId="3021"/>
            <ac:spMk id="15" creationId="{4030F766-0B87-45F8-B2F2-D52570EB8E28}"/>
          </ac:spMkLst>
        </pc:spChg>
        <pc:spChg chg="mod">
          <ac:chgData name="edisson giovanni zuñiga lopez" userId="3cdbe93a9c892be1" providerId="LiveId" clId="{EACD6F44-2E31-448D-8257-2F238E38C120}" dt="2021-06-10T21:04:33.246" v="178" actId="14100"/>
          <ac:spMkLst>
            <pc:docMk/>
            <pc:sldMk cId="440435632" sldId="3021"/>
            <ac:spMk id="16" creationId="{788A7DE6-C3C5-4C9E-8653-3C95F1AE7932}"/>
          </ac:spMkLst>
        </pc:spChg>
        <pc:spChg chg="mod">
          <ac:chgData name="edisson giovanni zuñiga lopez" userId="3cdbe93a9c892be1" providerId="LiveId" clId="{EACD6F44-2E31-448D-8257-2F238E38C120}" dt="2021-06-10T21:04:48.970" v="213" actId="1035"/>
          <ac:spMkLst>
            <pc:docMk/>
            <pc:sldMk cId="440435632" sldId="3021"/>
            <ac:spMk id="19" creationId="{218E46EF-724E-4FE6-A38E-F2A6F4BBD446}"/>
          </ac:spMkLst>
        </pc:spChg>
        <pc:spChg chg="del mod">
          <ac:chgData name="edisson giovanni zuñiga lopez" userId="3cdbe93a9c892be1" providerId="LiveId" clId="{EACD6F44-2E31-448D-8257-2F238E38C120}" dt="2021-06-10T21:08:29.904" v="415" actId="478"/>
          <ac:spMkLst>
            <pc:docMk/>
            <pc:sldMk cId="440435632" sldId="3021"/>
            <ac:spMk id="32" creationId="{49935C5A-3509-49EE-97D3-A335420EACFE}"/>
          </ac:spMkLst>
        </pc:spChg>
        <pc:spChg chg="del mod">
          <ac:chgData name="edisson giovanni zuñiga lopez" userId="3cdbe93a9c892be1" providerId="LiveId" clId="{EACD6F44-2E31-448D-8257-2F238E38C120}" dt="2021-06-10T21:09:33" v="425" actId="478"/>
          <ac:spMkLst>
            <pc:docMk/>
            <pc:sldMk cId="440435632" sldId="3021"/>
            <ac:spMk id="34" creationId="{FEE170F3-0BD2-4A75-A6AF-611E76177FA0}"/>
          </ac:spMkLst>
        </pc:spChg>
        <pc:spChg chg="mod">
          <ac:chgData name="edisson giovanni zuñiga lopez" userId="3cdbe93a9c892be1" providerId="LiveId" clId="{EACD6F44-2E31-448D-8257-2F238E38C120}" dt="2021-06-10T20:59:25.977" v="177" actId="1036"/>
          <ac:spMkLst>
            <pc:docMk/>
            <pc:sldMk cId="440435632" sldId="3021"/>
            <ac:spMk id="43" creationId="{D5222655-DB6E-4F5C-9A22-317CB7FC7EDB}"/>
          </ac:spMkLst>
        </pc:spChg>
        <pc:spChg chg="mod">
          <ac:chgData name="edisson giovanni zuñiga lopez" userId="3cdbe93a9c892be1" providerId="LiveId" clId="{EACD6F44-2E31-448D-8257-2F238E38C120}" dt="2021-06-11T15:01:22.936" v="875" actId="1036"/>
          <ac:spMkLst>
            <pc:docMk/>
            <pc:sldMk cId="440435632" sldId="3021"/>
            <ac:spMk id="44" creationId="{4C3F0B30-02CE-4211-A01A-EBAF877F10F8}"/>
          </ac:spMkLst>
        </pc:spChg>
        <pc:spChg chg="mod">
          <ac:chgData name="edisson giovanni zuñiga lopez" userId="3cdbe93a9c892be1" providerId="LiveId" clId="{EACD6F44-2E31-448D-8257-2F238E38C120}" dt="2021-06-10T21:10:15.898" v="441" actId="207"/>
          <ac:spMkLst>
            <pc:docMk/>
            <pc:sldMk cId="440435632" sldId="3021"/>
            <ac:spMk id="45" creationId="{E1EE2736-D278-4E4D-9CBA-AA26A896BC28}"/>
          </ac:spMkLst>
        </pc:spChg>
        <pc:spChg chg="del mod">
          <ac:chgData name="edisson giovanni zuñiga lopez" userId="3cdbe93a9c892be1" providerId="LiveId" clId="{EACD6F44-2E31-448D-8257-2F238E38C120}" dt="2021-06-10T21:07:52.104" v="410" actId="478"/>
          <ac:spMkLst>
            <pc:docMk/>
            <pc:sldMk cId="440435632" sldId="3021"/>
            <ac:spMk id="48" creationId="{1810D537-362D-494D-BC10-050D11E78AA7}"/>
          </ac:spMkLst>
        </pc:spChg>
        <pc:spChg chg="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49" creationId="{0DEFBB33-C685-455F-8767-1066ED0E160E}"/>
          </ac:spMkLst>
        </pc:spChg>
        <pc:spChg chg="mod">
          <ac:chgData name="edisson giovanni zuñiga lopez" userId="3cdbe93a9c892be1" providerId="LiveId" clId="{EACD6F44-2E31-448D-8257-2F238E38C120}" dt="2021-06-10T21:07:09.683" v="390" actId="404"/>
          <ac:spMkLst>
            <pc:docMk/>
            <pc:sldMk cId="440435632" sldId="3021"/>
            <ac:spMk id="50" creationId="{9CAE8061-B888-42D6-A2DA-80AF9B2DDED5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52" creationId="{A544E794-B14F-4F44-A688-6C6BA3A4FFF5}"/>
          </ac:spMkLst>
        </pc:spChg>
        <pc:spChg chg="mod">
          <ac:chgData name="edisson giovanni zuñiga lopez" userId="3cdbe93a9c892be1" providerId="LiveId" clId="{EACD6F44-2E31-448D-8257-2F238E38C120}" dt="2021-06-10T21:09:37.926" v="426" actId="1076"/>
          <ac:spMkLst>
            <pc:docMk/>
            <pc:sldMk cId="440435632" sldId="3021"/>
            <ac:spMk id="53" creationId="{A2E91C57-6B86-4A48-A142-E40BBC223858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54" creationId="{83E29C8D-C001-44E7-BCA2-85D877410EE1}"/>
          </ac:spMkLst>
        </pc:spChg>
        <pc:spChg chg="mod">
          <ac:chgData name="edisson giovanni zuñiga lopez" userId="3cdbe93a9c892be1" providerId="LiveId" clId="{EACD6F44-2E31-448D-8257-2F238E38C120}" dt="2021-06-10T21:04:48.970" v="213" actId="1035"/>
          <ac:spMkLst>
            <pc:docMk/>
            <pc:sldMk cId="440435632" sldId="3021"/>
            <ac:spMk id="55" creationId="{27F4AF41-FD00-40EB-8AB2-82C15967A55C}"/>
          </ac:spMkLst>
        </pc:spChg>
        <pc:spChg chg="add del mod">
          <ac:chgData name="edisson giovanni zuñiga lopez" userId="3cdbe93a9c892be1" providerId="LiveId" clId="{EACD6F44-2E31-448D-8257-2F238E38C120}" dt="2021-06-11T15:01:18.470" v="874" actId="478"/>
          <ac:spMkLst>
            <pc:docMk/>
            <pc:sldMk cId="440435632" sldId="3021"/>
            <ac:spMk id="58" creationId="{0ECDA5EB-BE87-4965-B3F3-11E783225B1C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0" creationId="{1D5056CD-B596-41BF-B6FD-F0DD82293908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1" creationId="{43E75022-049F-435C-B5C1-3EEDD7F3D6AB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2" creationId="{AA37C8F5-9A8D-4D8F-AE63-31F0FE9EB5AC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3" creationId="{8738D195-BAAE-4056-AF01-5456BD0EF864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4" creationId="{F936C164-4F38-4CE0-A698-4CBD1C8CC77B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5" creationId="{7C891D15-E4A6-4890-B6E8-B30150875ACC}"/>
          </ac:spMkLst>
        </pc:spChg>
        <pc:spChg chg="del">
          <ac:chgData name="edisson giovanni zuñiga lopez" userId="3cdbe93a9c892be1" providerId="LiveId" clId="{EACD6F44-2E31-448D-8257-2F238E38C120}" dt="2021-06-10T20:49:30.657" v="40" actId="478"/>
          <ac:spMkLst>
            <pc:docMk/>
            <pc:sldMk cId="440435632" sldId="3021"/>
            <ac:spMk id="66" creationId="{97ED230C-C53B-4600-A8E6-60C11585A0F2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7" creationId="{BA9F3A16-87DC-450D-88F6-7366E8B65307}"/>
          </ac:spMkLst>
        </pc:spChg>
        <pc:spChg chg="add 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68" creationId="{2842A0D1-C3A2-473B-B216-9D2AB163785A}"/>
          </ac:spMkLst>
        </pc:spChg>
        <pc:spChg chg="add mod">
          <ac:chgData name="edisson giovanni zuñiga lopez" userId="3cdbe93a9c892be1" providerId="LiveId" clId="{EACD6F44-2E31-448D-8257-2F238E38C120}" dt="2021-06-11T15:00:48.046" v="870" actId="6549"/>
          <ac:spMkLst>
            <pc:docMk/>
            <pc:sldMk cId="440435632" sldId="3021"/>
            <ac:spMk id="70" creationId="{E964C1DB-1F92-47DA-894F-39C63B6485A0}"/>
          </ac:spMkLst>
        </pc:spChg>
        <pc:spChg chg="add del mod">
          <ac:chgData name="edisson giovanni zuñiga lopez" userId="3cdbe93a9c892be1" providerId="LiveId" clId="{EACD6F44-2E31-448D-8257-2F238E38C120}" dt="2021-06-10T21:08:29.538" v="414" actId="478"/>
          <ac:spMkLst>
            <pc:docMk/>
            <pc:sldMk cId="440435632" sldId="3021"/>
            <ac:spMk id="71" creationId="{8A639449-1774-4335-8959-5F9BEE2020F1}"/>
          </ac:spMkLst>
        </pc:spChg>
        <pc:spChg chg="add del mod">
          <ac:chgData name="edisson giovanni zuñiga lopez" userId="3cdbe93a9c892be1" providerId="LiveId" clId="{EACD6F44-2E31-448D-8257-2F238E38C120}" dt="2021-06-10T21:09:32.488" v="424" actId="478"/>
          <ac:spMkLst>
            <pc:docMk/>
            <pc:sldMk cId="440435632" sldId="3021"/>
            <ac:spMk id="72" creationId="{ED6AB727-C0EC-49A0-869D-15A671A4D7EA}"/>
          </ac:spMkLst>
        </pc:spChg>
        <pc:spChg chg="mod">
          <ac:chgData name="edisson giovanni zuñiga lopez" userId="3cdbe93a9c892be1" providerId="LiveId" clId="{EACD6F44-2E31-448D-8257-2F238E38C120}" dt="2021-06-10T21:07:02.605" v="378" actId="1035"/>
          <ac:spMkLst>
            <pc:docMk/>
            <pc:sldMk cId="440435632" sldId="3021"/>
            <ac:spMk id="75" creationId="{E7E7533B-3077-4091-BB38-9D8FB7870915}"/>
          </ac:spMkLst>
        </pc:spChg>
        <pc:spChg chg="add mod">
          <ac:chgData name="edisson giovanni zuñiga lopez" userId="3cdbe93a9c892be1" providerId="LiveId" clId="{EACD6F44-2E31-448D-8257-2F238E38C120}" dt="2021-06-10T21:06:00.181" v="323" actId="1035"/>
          <ac:spMkLst>
            <pc:docMk/>
            <pc:sldMk cId="440435632" sldId="3021"/>
            <ac:spMk id="76" creationId="{5CA4B039-F9C6-4FD5-BA44-CE5CCE643BFB}"/>
          </ac:spMkLst>
        </pc:spChg>
        <pc:spChg chg="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77" creationId="{2CFE5870-B99A-48BE-BE48-DF2FD4129F6C}"/>
          </ac:spMkLst>
        </pc:spChg>
        <pc:spChg chg="add del mod">
          <ac:chgData name="edisson giovanni zuñiga lopez" userId="3cdbe93a9c892be1" providerId="LiveId" clId="{EACD6F44-2E31-448D-8257-2F238E38C120}" dt="2021-06-10T21:07:50.281" v="409" actId="478"/>
          <ac:spMkLst>
            <pc:docMk/>
            <pc:sldMk cId="440435632" sldId="3021"/>
            <ac:spMk id="78" creationId="{8E573A65-A993-4E1A-8E62-FEF69061D9BB}"/>
          </ac:spMkLst>
        </pc:spChg>
        <pc:spChg chg="add mod">
          <ac:chgData name="edisson giovanni zuñiga lopez" userId="3cdbe93a9c892be1" providerId="LiveId" clId="{EACD6F44-2E31-448D-8257-2F238E38C120}" dt="2021-06-10T21:07:21.665" v="394" actId="20577"/>
          <ac:spMkLst>
            <pc:docMk/>
            <pc:sldMk cId="440435632" sldId="3021"/>
            <ac:spMk id="79" creationId="{BD29AF6C-E256-4FBC-87FC-9D705BF3F2B3}"/>
          </ac:spMkLst>
        </pc:spChg>
        <pc:spChg chg="add mod">
          <ac:chgData name="edisson giovanni zuñiga lopez" userId="3cdbe93a9c892be1" providerId="LiveId" clId="{EACD6F44-2E31-448D-8257-2F238E38C120}" dt="2021-06-10T21:06:00.181" v="323" actId="1035"/>
          <ac:spMkLst>
            <pc:docMk/>
            <pc:sldMk cId="440435632" sldId="3021"/>
            <ac:spMk id="81" creationId="{8E5E50AB-EE99-4B49-94F8-F2041546B784}"/>
          </ac:spMkLst>
        </pc:spChg>
        <pc:spChg chg="add del mod">
          <ac:chgData name="edisson giovanni zuñiga lopez" userId="3cdbe93a9c892be1" providerId="LiveId" clId="{EACD6F44-2E31-448D-8257-2F238E38C120}" dt="2021-06-10T21:08:28.337" v="413" actId="478"/>
          <ac:spMkLst>
            <pc:docMk/>
            <pc:sldMk cId="440435632" sldId="3021"/>
            <ac:spMk id="82" creationId="{11309D4B-DB8A-42E1-ACB9-F5E504BF1B5E}"/>
          </ac:spMkLst>
        </pc:spChg>
        <pc:spChg chg="add mod">
          <ac:chgData name="edisson giovanni zuñiga lopez" userId="3cdbe93a9c892be1" providerId="LiveId" clId="{EACD6F44-2E31-448D-8257-2F238E38C120}" dt="2021-06-10T21:31:35.304" v="516" actId="1076"/>
          <ac:spMkLst>
            <pc:docMk/>
            <pc:sldMk cId="440435632" sldId="3021"/>
            <ac:spMk id="83" creationId="{B6AC232A-5721-41FE-990B-BD53B0FCD362}"/>
          </ac:spMkLst>
        </pc:spChg>
        <pc:spChg chg="add mod">
          <ac:chgData name="edisson giovanni zuñiga lopez" userId="3cdbe93a9c892be1" providerId="LiveId" clId="{EACD6F44-2E31-448D-8257-2F238E38C120}" dt="2021-06-10T21:06:54.439" v="362" actId="1076"/>
          <ac:spMkLst>
            <pc:docMk/>
            <pc:sldMk cId="440435632" sldId="3021"/>
            <ac:spMk id="86" creationId="{70A76B90-77D8-4DBD-B3C4-64C7B5302D92}"/>
          </ac:spMkLst>
        </pc:spChg>
        <pc:spChg chg="add mod">
          <ac:chgData name="edisson giovanni zuñiga lopez" userId="3cdbe93a9c892be1" providerId="LiveId" clId="{EACD6F44-2E31-448D-8257-2F238E38C120}" dt="2021-06-10T21:07:39.700" v="408" actId="1035"/>
          <ac:spMkLst>
            <pc:docMk/>
            <pc:sldMk cId="440435632" sldId="3021"/>
            <ac:spMk id="87" creationId="{00655A01-9664-426C-AD51-7E699CF54BB1}"/>
          </ac:spMkLst>
        </pc:spChg>
        <pc:spChg chg="add mod">
          <ac:chgData name="edisson giovanni zuñiga lopez" userId="3cdbe93a9c892be1" providerId="LiveId" clId="{EACD6F44-2E31-448D-8257-2F238E38C120}" dt="2021-06-10T21:07:18.361" v="392" actId="20577"/>
          <ac:spMkLst>
            <pc:docMk/>
            <pc:sldMk cId="440435632" sldId="3021"/>
            <ac:spMk id="88" creationId="{E7E6622A-49E8-4799-96A1-B4E5FB22D8D8}"/>
          </ac:spMkLst>
        </pc:spChg>
        <pc:spChg chg="add mod">
          <ac:chgData name="edisson giovanni zuñiga lopez" userId="3cdbe93a9c892be1" providerId="LiveId" clId="{EACD6F44-2E31-448D-8257-2F238E38C120}" dt="2021-06-11T15:00:42.056" v="867" actId="14100"/>
          <ac:spMkLst>
            <pc:docMk/>
            <pc:sldMk cId="440435632" sldId="3021"/>
            <ac:spMk id="89" creationId="{E568A993-061B-4358-82F4-32CFE506C84C}"/>
          </ac:spMkLst>
        </pc:spChg>
        <pc:spChg chg="add mod">
          <ac:chgData name="edisson giovanni zuñiga lopez" userId="3cdbe93a9c892be1" providerId="LiveId" clId="{EACD6F44-2E31-448D-8257-2F238E38C120}" dt="2021-06-11T15:01:48.426" v="876" actId="14100"/>
          <ac:spMkLst>
            <pc:docMk/>
            <pc:sldMk cId="440435632" sldId="3021"/>
            <ac:spMk id="90" creationId="{F9AE0258-B499-4129-B386-828BDB867F5F}"/>
          </ac:spMkLst>
        </pc:spChg>
        <pc:spChg chg="add 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91" creationId="{B6DAFCD7-50B4-4F4D-BC64-C6EB87BCDE62}"/>
          </ac:spMkLst>
        </pc:spChg>
        <pc:spChg chg="add mod">
          <ac:chgData name="edisson giovanni zuñiga lopez" userId="3cdbe93a9c892be1" providerId="LiveId" clId="{EACD6F44-2E31-448D-8257-2F238E38C120}" dt="2021-06-10T21:27:57.723" v="503" actId="1038"/>
          <ac:spMkLst>
            <pc:docMk/>
            <pc:sldMk cId="440435632" sldId="3021"/>
            <ac:spMk id="103" creationId="{9FBCD2D2-06AC-417A-93D8-F2E241F0EFC6}"/>
          </ac:spMkLst>
        </pc:spChg>
        <pc:spChg chg="add mod">
          <ac:chgData name="edisson giovanni zuñiga lopez" userId="3cdbe93a9c892be1" providerId="LiveId" clId="{EACD6F44-2E31-448D-8257-2F238E38C120}" dt="2021-06-10T21:31:35.304" v="516" actId="1076"/>
          <ac:spMkLst>
            <pc:docMk/>
            <pc:sldMk cId="440435632" sldId="3021"/>
            <ac:spMk id="104" creationId="{A356A640-9685-4943-A075-A072F6C1149F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108" creationId="{BE86AED2-BB36-4925-A15A-3267E437A8F5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109" creationId="{35FCD6AB-4DAA-4487-8A9B-8D4A88B8F8AE}"/>
          </ac:spMkLst>
        </pc:spChg>
        <pc:graphicFrameChg chg="add del mod">
          <ac:chgData name="edisson giovanni zuñiga lopez" userId="3cdbe93a9c892be1" providerId="LiveId" clId="{EACD6F44-2E31-448D-8257-2F238E38C120}" dt="2021-06-10T20:52:48.678" v="55"/>
          <ac:graphicFrameMkLst>
            <pc:docMk/>
            <pc:sldMk cId="440435632" sldId="3021"/>
            <ac:graphicFrameMk id="2" creationId="{2E309BB3-A96B-4E61-8E0D-66361BF56075}"/>
          </ac:graphicFrameMkLst>
        </pc:graphicFrameChg>
        <pc:graphicFrameChg chg="add del modGraphic">
          <ac:chgData name="edisson giovanni zuñiga lopez" userId="3cdbe93a9c892be1" providerId="LiveId" clId="{EACD6F44-2E31-448D-8257-2F238E38C120}" dt="2021-06-11T15:01:55.882" v="878" actId="478"/>
          <ac:graphicFrameMkLst>
            <pc:docMk/>
            <pc:sldMk cId="440435632" sldId="3021"/>
            <ac:graphicFrameMk id="3" creationId="{21650BAF-0F23-4204-9247-584FCA132041}"/>
          </ac:graphicFrameMkLst>
        </pc:graphicFrame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17" creationId="{E6E08D7A-9D5C-48BC-8654-0A15C6890D00}"/>
          </ac:picMkLst>
        </pc:picChg>
        <pc:picChg chg="mod">
          <ac:chgData name="edisson giovanni zuñiga lopez" userId="3cdbe93a9c892be1" providerId="LiveId" clId="{EACD6F44-2E31-448D-8257-2F238E38C120}" dt="2021-06-10T20:59:25.977" v="177" actId="1036"/>
          <ac:picMkLst>
            <pc:docMk/>
            <pc:sldMk cId="440435632" sldId="3021"/>
            <ac:picMk id="41" creationId="{4DA97BFB-4E83-404F-ADB2-B97BA1DF8496}"/>
          </ac:picMkLst>
        </pc:picChg>
        <pc:picChg chg="del mod">
          <ac:chgData name="edisson giovanni zuñiga lopez" userId="3cdbe93a9c892be1" providerId="LiveId" clId="{EACD6F44-2E31-448D-8257-2F238E38C120}" dt="2021-06-10T21:09:42.104" v="429" actId="478"/>
          <ac:picMkLst>
            <pc:docMk/>
            <pc:sldMk cId="440435632" sldId="3021"/>
            <ac:picMk id="51" creationId="{95DC8F92-D960-47EE-872A-DE56AA287E5D}"/>
          </ac:picMkLst>
        </pc:picChg>
        <pc:picChg chg="del mod">
          <ac:chgData name="edisson giovanni zuñiga lopez" userId="3cdbe93a9c892be1" providerId="LiveId" clId="{EACD6F44-2E31-448D-8257-2F238E38C120}" dt="2021-06-10T21:09:42.682" v="430" actId="478"/>
          <ac:picMkLst>
            <pc:docMk/>
            <pc:sldMk cId="440435632" sldId="3021"/>
            <ac:picMk id="56" creationId="{A0623387-92F4-4F64-9644-660AF8243505}"/>
          </ac:picMkLst>
        </pc:picChg>
        <pc:picChg chg="del mod">
          <ac:chgData name="edisson giovanni zuñiga lopez" userId="3cdbe93a9c892be1" providerId="LiveId" clId="{EACD6F44-2E31-448D-8257-2F238E38C120}" dt="2021-06-10T21:28:17.160" v="513" actId="478"/>
          <ac:picMkLst>
            <pc:docMk/>
            <pc:sldMk cId="440435632" sldId="3021"/>
            <ac:picMk id="57" creationId="{4B949862-13C3-413D-83A6-C4F502E52C49}"/>
          </ac:picMkLst>
        </pc:picChg>
        <pc:picChg chg="del mod">
          <ac:chgData name="edisson giovanni zuñiga lopez" userId="3cdbe93a9c892be1" providerId="LiveId" clId="{EACD6F44-2E31-448D-8257-2F238E38C120}" dt="2021-06-10T21:09:43.961" v="432" actId="478"/>
          <ac:picMkLst>
            <pc:docMk/>
            <pc:sldMk cId="440435632" sldId="3021"/>
            <ac:picMk id="58" creationId="{97E92996-86EF-4E15-8543-8C5ED1176646}"/>
          </ac:picMkLst>
        </pc:picChg>
        <pc:picChg chg="mod">
          <ac:chgData name="edisson giovanni zuñiga lopez" userId="3cdbe93a9c892be1" providerId="LiveId" clId="{EACD6F44-2E31-448D-8257-2F238E38C120}" dt="2021-06-10T20:59:25.977" v="177" actId="1036"/>
          <ac:picMkLst>
            <pc:docMk/>
            <pc:sldMk cId="440435632" sldId="3021"/>
            <ac:picMk id="59" creationId="{4DF07A7A-6FC2-42EF-A31F-C0D076B98078}"/>
          </ac:picMkLst>
        </pc:picChg>
        <pc:picChg chg="add del mod">
          <ac:chgData name="edisson giovanni zuñiga lopez" userId="3cdbe93a9c892be1" providerId="LiveId" clId="{EACD6F44-2E31-448D-8257-2F238E38C120}" dt="2021-06-10T21:09:43.449" v="431" actId="478"/>
          <ac:picMkLst>
            <pc:docMk/>
            <pc:sldMk cId="440435632" sldId="3021"/>
            <ac:picMk id="80" creationId="{D9441F71-9D52-45C0-9D74-A094F25C75F0}"/>
          </ac:picMkLst>
        </pc:picChg>
        <pc:picChg chg="add mod">
          <ac:chgData name="edisson giovanni zuñiga lopez" userId="3cdbe93a9c892be1" providerId="LiveId" clId="{EACD6F44-2E31-448D-8257-2F238E38C120}" dt="2021-06-10T21:10:38.073" v="446" actId="1076"/>
          <ac:picMkLst>
            <pc:docMk/>
            <pc:sldMk cId="440435632" sldId="3021"/>
            <ac:picMk id="93" creationId="{0A0C81E5-1FBB-48B9-9A6D-24E8FAB7F44F}"/>
          </ac:picMkLst>
        </pc:picChg>
        <pc:picChg chg="add mod">
          <ac:chgData name="edisson giovanni zuñiga lopez" userId="3cdbe93a9c892be1" providerId="LiveId" clId="{EACD6F44-2E31-448D-8257-2F238E38C120}" dt="2021-06-10T21:28:04.163" v="508" actId="1038"/>
          <ac:picMkLst>
            <pc:docMk/>
            <pc:sldMk cId="440435632" sldId="3021"/>
            <ac:picMk id="94" creationId="{6AFA568B-11FA-4A5F-916C-4C2E94335905}"/>
          </ac:picMkLst>
        </pc:picChg>
        <pc:picChg chg="add mod">
          <ac:chgData name="edisson giovanni zuñiga lopez" userId="3cdbe93a9c892be1" providerId="LiveId" clId="{EACD6F44-2E31-448D-8257-2F238E38C120}" dt="2021-06-10T21:10:44.177" v="450" actId="1076"/>
          <ac:picMkLst>
            <pc:docMk/>
            <pc:sldMk cId="440435632" sldId="3021"/>
            <ac:picMk id="95" creationId="{0AFBCB04-5F83-489B-B3E7-3E88545D2C83}"/>
          </ac:picMkLst>
        </pc:picChg>
        <pc:picChg chg="add mod">
          <ac:chgData name="edisson giovanni zuñiga lopez" userId="3cdbe93a9c892be1" providerId="LiveId" clId="{EACD6F44-2E31-448D-8257-2F238E38C120}" dt="2021-06-10T21:10:46.587" v="452" actId="1076"/>
          <ac:picMkLst>
            <pc:docMk/>
            <pc:sldMk cId="440435632" sldId="3021"/>
            <ac:picMk id="96" creationId="{F2E31AF2-363F-4550-95C7-D63E606AC3B2}"/>
          </ac:picMkLst>
        </pc:picChg>
        <pc:picChg chg="add mod">
          <ac:chgData name="edisson giovanni zuñiga lopez" userId="3cdbe93a9c892be1" providerId="LiveId" clId="{EACD6F44-2E31-448D-8257-2F238E38C120}" dt="2021-06-10T21:10:49.575" v="454" actId="1076"/>
          <ac:picMkLst>
            <pc:docMk/>
            <pc:sldMk cId="440435632" sldId="3021"/>
            <ac:picMk id="97" creationId="{344E4213-A54E-4F26-9CB1-29EB68DB22A5}"/>
          </ac:picMkLst>
        </pc:picChg>
        <pc:picChg chg="add mod">
          <ac:chgData name="edisson giovanni zuñiga lopez" userId="3cdbe93a9c892be1" providerId="LiveId" clId="{EACD6F44-2E31-448D-8257-2F238E38C120}" dt="2021-06-11T15:03:18.919" v="885" actId="1076"/>
          <ac:picMkLst>
            <pc:docMk/>
            <pc:sldMk cId="440435632" sldId="3021"/>
            <ac:picMk id="99" creationId="{9F9238E1-7849-4A03-9303-A0F3D7D046B5}"/>
          </ac:picMkLst>
        </pc:picChg>
        <pc:picChg chg="add mod">
          <ac:chgData name="edisson giovanni zuñiga lopez" userId="3cdbe93a9c892be1" providerId="LiveId" clId="{EACD6F44-2E31-448D-8257-2F238E38C120}" dt="2021-06-11T15:03:11.109" v="881" actId="1076"/>
          <ac:picMkLst>
            <pc:docMk/>
            <pc:sldMk cId="440435632" sldId="3021"/>
            <ac:picMk id="100" creationId="{0694E496-0FD8-472B-AED8-2B8054DFF6CA}"/>
          </ac:picMkLst>
        </pc:picChg>
        <pc:picChg chg="add mod">
          <ac:chgData name="edisson giovanni zuñiga lopez" userId="3cdbe93a9c892be1" providerId="LiveId" clId="{EACD6F44-2E31-448D-8257-2F238E38C120}" dt="2021-06-11T15:03:16.586" v="884" actId="1076"/>
          <ac:picMkLst>
            <pc:docMk/>
            <pc:sldMk cId="440435632" sldId="3021"/>
            <ac:picMk id="111" creationId="{85FFAAC5-8148-4F5A-A754-4B2ECD8186CE}"/>
          </ac:picMkLst>
        </pc:picChg>
        <pc:picChg chg="add mod">
          <ac:chgData name="edisson giovanni zuñiga lopez" userId="3cdbe93a9c892be1" providerId="LiveId" clId="{EACD6F44-2E31-448D-8257-2F238E38C120}" dt="2021-06-11T15:03:13.622" v="882" actId="1076"/>
          <ac:picMkLst>
            <pc:docMk/>
            <pc:sldMk cId="440435632" sldId="3021"/>
            <ac:picMk id="112" creationId="{A97E3DA1-14DE-4380-AAD6-4FC8852AAA7C}"/>
          </ac:picMkLst>
        </pc:picChg>
        <pc:picChg chg="add mod">
          <ac:chgData name="edisson giovanni zuñiga lopez" userId="3cdbe93a9c892be1" providerId="LiveId" clId="{EACD6F44-2E31-448D-8257-2F238E38C120}" dt="2021-06-10T21:28:16.108" v="512" actId="1076"/>
          <ac:picMkLst>
            <pc:docMk/>
            <pc:sldMk cId="440435632" sldId="3021"/>
            <ac:picMk id="113" creationId="{A090418E-B6E1-469B-88F6-CFE665D15338}"/>
          </ac:picMkLst>
        </pc:pic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9218" creationId="{1E0822B6-37F6-4950-B740-B2A3C1A10317}"/>
          </ac:picMkLst>
        </pc:pic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9222" creationId="{FDB02863-FEAB-433B-93D1-B6F3CBB718B8}"/>
          </ac:picMkLst>
        </pc:picChg>
        <pc:cxnChg chg="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1" creationId="{60B58C33-366D-4271-B2FC-8101352823C4}"/>
          </ac:cxnSpMkLst>
        </pc:cxnChg>
        <pc:cxnChg chg="del mod">
          <ac:chgData name="edisson giovanni zuñiga lopez" userId="3cdbe93a9c892be1" providerId="LiveId" clId="{EACD6F44-2E31-448D-8257-2F238E38C120}" dt="2021-06-10T21:09:45.217" v="433" actId="478"/>
          <ac:cxnSpMkLst>
            <pc:docMk/>
            <pc:sldMk cId="440435632" sldId="3021"/>
            <ac:cxnSpMk id="12" creationId="{3163EDEE-F863-47D0-8FF4-A95B7AF73DA2}"/>
          </ac:cxnSpMkLst>
        </pc:cxnChg>
        <pc:cxnChg chg="del mod">
          <ac:chgData name="edisson giovanni zuñiga lopez" userId="3cdbe93a9c892be1" providerId="LiveId" clId="{EACD6F44-2E31-448D-8257-2F238E38C120}" dt="2021-06-10T21:08:33.937" v="419" actId="478"/>
          <ac:cxnSpMkLst>
            <pc:docMk/>
            <pc:sldMk cId="440435632" sldId="3021"/>
            <ac:cxnSpMk id="13" creationId="{60308E3C-392E-4752-919F-21E7E2B09156}"/>
          </ac:cxnSpMkLst>
        </pc:cxnChg>
        <pc:cxnChg chg="del mod">
          <ac:chgData name="edisson giovanni zuñiga lopez" userId="3cdbe93a9c892be1" providerId="LiveId" clId="{EACD6F44-2E31-448D-8257-2F238E38C120}" dt="2021-06-10T21:09:39.664" v="427" actId="478"/>
          <ac:cxnSpMkLst>
            <pc:docMk/>
            <pc:sldMk cId="440435632" sldId="3021"/>
            <ac:cxnSpMk id="38" creationId="{CA01A3F5-4264-415A-8481-97E08464D5D5}"/>
          </ac:cxnSpMkLst>
        </pc:cxnChg>
        <pc:cxnChg chg="mod">
          <ac:chgData name="edisson giovanni zuñiga lopez" userId="3cdbe93a9c892be1" providerId="LiveId" clId="{EACD6F44-2E31-448D-8257-2F238E38C120}" dt="2021-06-10T20:59:25.977" v="177" actId="1036"/>
          <ac:cxnSpMkLst>
            <pc:docMk/>
            <pc:sldMk cId="440435632" sldId="3021"/>
            <ac:cxnSpMk id="42" creationId="{37E44B77-5B12-4A4D-918D-84A1012BB904}"/>
          </ac:cxnSpMkLst>
        </pc:cxnChg>
        <pc:cxnChg chg="del mod">
          <ac:chgData name="edisson giovanni zuñiga lopez" userId="3cdbe93a9c892be1" providerId="LiveId" clId="{EACD6F44-2E31-448D-8257-2F238E38C120}" dt="2021-06-10T21:08:32.272" v="418" actId="478"/>
          <ac:cxnSpMkLst>
            <pc:docMk/>
            <pc:sldMk cId="440435632" sldId="3021"/>
            <ac:cxnSpMk id="69" creationId="{EEC0E9FF-0000-48FC-B117-DB6403A31235}"/>
          </ac:cxnSpMkLst>
        </pc:cxnChg>
        <pc:cxnChg chg="add del mod">
          <ac:chgData name="edisson giovanni zuñiga lopez" userId="3cdbe93a9c892be1" providerId="LiveId" clId="{EACD6F44-2E31-448D-8257-2F238E38C120}" dt="2021-06-10T21:09:40.889" v="428" actId="478"/>
          <ac:cxnSpMkLst>
            <pc:docMk/>
            <pc:sldMk cId="440435632" sldId="3021"/>
            <ac:cxnSpMk id="73" creationId="{747622AD-349F-44E0-AC34-096372435BD7}"/>
          </ac:cxnSpMkLst>
        </pc:cxnChg>
        <pc:cxnChg chg="add del mod">
          <ac:chgData name="edisson giovanni zuñiga lopez" userId="3cdbe93a9c892be1" providerId="LiveId" clId="{EACD6F44-2E31-448D-8257-2F238E38C120}" dt="2021-06-10T21:08:31.625" v="417" actId="478"/>
          <ac:cxnSpMkLst>
            <pc:docMk/>
            <pc:sldMk cId="440435632" sldId="3021"/>
            <ac:cxnSpMk id="74" creationId="{C052423F-676A-40C3-AC37-8EACC1E792C1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84" creationId="{B6527195-1410-432E-9CF8-1B2F597A718A}"/>
          </ac:cxnSpMkLst>
        </pc:cxnChg>
        <pc:cxnChg chg="add del mod">
          <ac:chgData name="edisson giovanni zuñiga lopez" userId="3cdbe93a9c892be1" providerId="LiveId" clId="{EACD6F44-2E31-448D-8257-2F238E38C120}" dt="2021-06-10T21:08:30.946" v="416" actId="478"/>
          <ac:cxnSpMkLst>
            <pc:docMk/>
            <pc:sldMk cId="440435632" sldId="3021"/>
            <ac:cxnSpMk id="85" creationId="{2C099349-D7F4-4E21-B520-80B7410F8350}"/>
          </ac:cxnSpMkLst>
        </pc:cxnChg>
        <pc:cxnChg chg="mod">
          <ac:chgData name="edisson giovanni zuñiga lopez" userId="3cdbe93a9c892be1" providerId="LiveId" clId="{EACD6F44-2E31-448D-8257-2F238E38C120}" dt="2021-06-10T20:59:25.977" v="177" actId="1036"/>
          <ac:cxnSpMkLst>
            <pc:docMk/>
            <pc:sldMk cId="440435632" sldId="3021"/>
            <ac:cxnSpMk id="92" creationId="{2558741D-4B18-427F-8F69-71CD31435C56}"/>
          </ac:cxnSpMkLst>
        </pc:cxnChg>
        <pc:cxnChg chg="del mod">
          <ac:chgData name="edisson giovanni zuñiga lopez" userId="3cdbe93a9c892be1" providerId="LiveId" clId="{EACD6F44-2E31-448D-8257-2F238E38C120}" dt="2021-06-10T21:09:53.040" v="437" actId="478"/>
          <ac:cxnSpMkLst>
            <pc:docMk/>
            <pc:sldMk cId="440435632" sldId="3021"/>
            <ac:cxnSpMk id="98" creationId="{6DCD66C3-C394-475F-B1E6-68629E954746}"/>
          </ac:cxnSpMkLst>
        </pc:cxnChg>
        <pc:cxnChg chg="add mod">
          <ac:chgData name="edisson giovanni zuñiga lopez" userId="3cdbe93a9c892be1" providerId="LiveId" clId="{EACD6F44-2E31-448D-8257-2F238E38C120}" dt="2021-06-11T15:01:22.936" v="875" actId="1036"/>
          <ac:cxnSpMkLst>
            <pc:docMk/>
            <pc:sldMk cId="440435632" sldId="3021"/>
            <ac:cxnSpMk id="101" creationId="{F5A10DDD-CAF7-4426-8165-EC0D1FDFA583}"/>
          </ac:cxnSpMkLst>
        </pc:cxnChg>
        <pc:cxnChg chg="add mod">
          <ac:chgData name="edisson giovanni zuñiga lopez" userId="3cdbe93a9c892be1" providerId="LiveId" clId="{EACD6F44-2E31-448D-8257-2F238E38C120}" dt="2021-06-10T21:30:41.740" v="514" actId="1076"/>
          <ac:cxnSpMkLst>
            <pc:docMk/>
            <pc:sldMk cId="440435632" sldId="3021"/>
            <ac:cxnSpMk id="102" creationId="{6217F76F-65EF-478B-BCD9-3639DB692C2A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05" creationId="{30830539-0C4D-4CE0-BFB7-0EFDB839BAD6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06" creationId="{C489788B-0D15-4EB7-B87D-CDE4CD96EB7E}"/>
          </ac:cxnSpMkLst>
        </pc:cxnChg>
        <pc:cxnChg chg="add mod">
          <ac:chgData name="edisson giovanni zuñiga lopez" userId="3cdbe93a9c892be1" providerId="LiveId" clId="{EACD6F44-2E31-448D-8257-2F238E38C120}" dt="2021-06-10T21:28:04.163" v="508" actId="1038"/>
          <ac:cxnSpMkLst>
            <pc:docMk/>
            <pc:sldMk cId="440435632" sldId="3021"/>
            <ac:cxnSpMk id="107" creationId="{2CAF64C2-4F36-4FB4-93ED-213437D55EDC}"/>
          </ac:cxnSpMkLst>
        </pc:cxnChg>
        <pc:cxnChg chg="add mod">
          <ac:chgData name="edisson giovanni zuñiga lopez" userId="3cdbe93a9c892be1" providerId="LiveId" clId="{EACD6F44-2E31-448D-8257-2F238E38C120}" dt="2021-06-10T21:27:57.723" v="503" actId="1038"/>
          <ac:cxnSpMkLst>
            <pc:docMk/>
            <pc:sldMk cId="440435632" sldId="3021"/>
            <ac:cxnSpMk id="110" creationId="{28C847FE-D935-407A-89B6-564C37A45038}"/>
          </ac:cxnSpMkLst>
        </pc:cxnChg>
      </pc:sldChg>
      <pc:sldChg chg="addSp delSp modSp new mod">
        <pc:chgData name="edisson giovanni zuñiga lopez" userId="3cdbe93a9c892be1" providerId="LiveId" clId="{EACD6F44-2E31-448D-8257-2F238E38C120}" dt="2021-06-11T15:00:01.071" v="856" actId="14100"/>
        <pc:sldMkLst>
          <pc:docMk/>
          <pc:sldMk cId="3776788906" sldId="3022"/>
        </pc:sldMkLst>
        <pc:spChg chg="del">
          <ac:chgData name="edisson giovanni zuñiga lopez" userId="3cdbe93a9c892be1" providerId="LiveId" clId="{EACD6F44-2E31-448D-8257-2F238E38C120}" dt="2021-06-11T14:49:00.950" v="518" actId="478"/>
          <ac:spMkLst>
            <pc:docMk/>
            <pc:sldMk cId="3776788906" sldId="3022"/>
            <ac:spMk id="2" creationId="{75597BD6-0F4F-4A9C-AADC-4A2EAEF89C9D}"/>
          </ac:spMkLst>
        </pc:spChg>
        <pc:spChg chg="del">
          <ac:chgData name="edisson giovanni zuñiga lopez" userId="3cdbe93a9c892be1" providerId="LiveId" clId="{EACD6F44-2E31-448D-8257-2F238E38C120}" dt="2021-06-11T14:49:00.950" v="518" actId="478"/>
          <ac:spMkLst>
            <pc:docMk/>
            <pc:sldMk cId="3776788906" sldId="3022"/>
            <ac:spMk id="3" creationId="{4F3FAFC9-F157-4DDD-91A7-EB9F57EB3264}"/>
          </ac:spMkLst>
        </pc:spChg>
        <pc:spChg chg="add del mod">
          <ac:chgData name="edisson giovanni zuñiga lopez" userId="3cdbe93a9c892be1" providerId="LiveId" clId="{EACD6F44-2E31-448D-8257-2F238E38C120}" dt="2021-06-11T14:56:32.847" v="747" actId="21"/>
          <ac:spMkLst>
            <pc:docMk/>
            <pc:sldMk cId="3776788906" sldId="3022"/>
            <ac:spMk id="4" creationId="{E04ADBCD-25BF-402C-AF4C-9D2DE524E82D}"/>
          </ac:spMkLst>
        </pc:spChg>
        <pc:spChg chg="add mod">
          <ac:chgData name="edisson giovanni zuñiga lopez" userId="3cdbe93a9c892be1" providerId="LiveId" clId="{EACD6F44-2E31-448D-8257-2F238E38C120}" dt="2021-06-11T14:58:38.240" v="827" actId="1076"/>
          <ac:spMkLst>
            <pc:docMk/>
            <pc:sldMk cId="3776788906" sldId="3022"/>
            <ac:spMk id="5" creationId="{C336F9BF-2CCB-432A-A591-BD076C7AEFD8}"/>
          </ac:spMkLst>
        </pc:spChg>
        <pc:spChg chg="add mod">
          <ac:chgData name="edisson giovanni zuñiga lopez" userId="3cdbe93a9c892be1" providerId="LiveId" clId="{EACD6F44-2E31-448D-8257-2F238E38C120}" dt="2021-06-11T14:58:25.199" v="821" actId="1076"/>
          <ac:spMkLst>
            <pc:docMk/>
            <pc:sldMk cId="3776788906" sldId="3022"/>
            <ac:spMk id="6" creationId="{059400A8-2BCA-45C7-973C-05435D021C0F}"/>
          </ac:spMkLst>
        </pc:spChg>
        <pc:spChg chg="add del mod">
          <ac:chgData name="edisson giovanni zuñiga lopez" userId="3cdbe93a9c892be1" providerId="LiveId" clId="{EACD6F44-2E31-448D-8257-2F238E38C120}" dt="2021-06-11T14:50:03.502" v="559" actId="478"/>
          <ac:spMkLst>
            <pc:docMk/>
            <pc:sldMk cId="3776788906" sldId="3022"/>
            <ac:spMk id="7" creationId="{586E58F4-75EA-4226-A042-F70D2508E4B2}"/>
          </ac:spMkLst>
        </pc:spChg>
        <pc:spChg chg="add mod">
          <ac:chgData name="edisson giovanni zuñiga lopez" userId="3cdbe93a9c892be1" providerId="LiveId" clId="{EACD6F44-2E31-448D-8257-2F238E38C120}" dt="2021-06-11T14:55:44.300" v="730" actId="1076"/>
          <ac:spMkLst>
            <pc:docMk/>
            <pc:sldMk cId="3776788906" sldId="3022"/>
            <ac:spMk id="8" creationId="{219BDFAD-D482-4CF1-84EA-9DCC8E086829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7" creationId="{BCD46386-24F5-4156-B434-0559F5BB484E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8" creationId="{2EB47120-AC70-4B97-BF3D-52DD68AFDF25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9" creationId="{E99C3811-70C6-4E73-A23E-64A9476A8FED}"/>
          </ac:spMkLst>
        </pc:spChg>
        <pc:spChg chg="add mod">
          <ac:chgData name="edisson giovanni zuñiga lopez" userId="3cdbe93a9c892be1" providerId="LiveId" clId="{EACD6F44-2E31-448D-8257-2F238E38C120}" dt="2021-06-11T14:58:15.976" v="820" actId="14100"/>
          <ac:spMkLst>
            <pc:docMk/>
            <pc:sldMk cId="3776788906" sldId="3022"/>
            <ac:spMk id="22" creationId="{AE93E89A-EE77-4A74-A1CD-8ADDE020BF31}"/>
          </ac:spMkLst>
        </pc:spChg>
        <pc:spChg chg="add del mod">
          <ac:chgData name="edisson giovanni zuñiga lopez" userId="3cdbe93a9c892be1" providerId="LiveId" clId="{EACD6F44-2E31-448D-8257-2F238E38C120}" dt="2021-06-11T14:50:41.813" v="592" actId="478"/>
          <ac:spMkLst>
            <pc:docMk/>
            <pc:sldMk cId="3776788906" sldId="3022"/>
            <ac:spMk id="23" creationId="{41EAC6EC-9ECB-40B7-9FAC-FA8198AA79BE}"/>
          </ac:spMkLst>
        </pc:spChg>
        <pc:spChg chg="add mod">
          <ac:chgData name="edisson giovanni zuñiga lopez" userId="3cdbe93a9c892be1" providerId="LiveId" clId="{EACD6F44-2E31-448D-8257-2F238E38C120}" dt="2021-06-11T14:51:40.041" v="603" actId="1076"/>
          <ac:spMkLst>
            <pc:docMk/>
            <pc:sldMk cId="3776788906" sldId="3022"/>
            <ac:spMk id="31" creationId="{EFCCADE8-9D77-4F14-9ABB-1E899A03BC9E}"/>
          </ac:spMkLst>
        </pc:spChg>
        <pc:spChg chg="add mod">
          <ac:chgData name="edisson giovanni zuñiga lopez" userId="3cdbe93a9c892be1" providerId="LiveId" clId="{EACD6F44-2E31-448D-8257-2F238E38C120}" dt="2021-06-11T14:53:45.590" v="675" actId="20577"/>
          <ac:spMkLst>
            <pc:docMk/>
            <pc:sldMk cId="3776788906" sldId="3022"/>
            <ac:spMk id="51" creationId="{E350C6DB-2C03-4B6E-B4E5-C996CEEB723C}"/>
          </ac:spMkLst>
        </pc:spChg>
        <pc:spChg chg="add mod">
          <ac:chgData name="edisson giovanni zuñiga lopez" userId="3cdbe93a9c892be1" providerId="LiveId" clId="{EACD6F44-2E31-448D-8257-2F238E38C120}" dt="2021-06-11T14:53:05.454" v="659" actId="1076"/>
          <ac:spMkLst>
            <pc:docMk/>
            <pc:sldMk cId="3776788906" sldId="3022"/>
            <ac:spMk id="52" creationId="{E7F8A908-241C-4867-9148-3C6154A0DB88}"/>
          </ac:spMkLst>
        </pc:spChg>
        <pc:spChg chg="add mod">
          <ac:chgData name="edisson giovanni zuñiga lopez" userId="3cdbe93a9c892be1" providerId="LiveId" clId="{EACD6F44-2E31-448D-8257-2F238E38C120}" dt="2021-06-11T14:54:22.924" v="684" actId="1076"/>
          <ac:spMkLst>
            <pc:docMk/>
            <pc:sldMk cId="3776788906" sldId="3022"/>
            <ac:spMk id="61" creationId="{9FD76465-AFE2-47C1-A7C5-366901A34DFC}"/>
          </ac:spMkLst>
        </pc:spChg>
        <pc:spChg chg="add mod">
          <ac:chgData name="edisson giovanni zuñiga lopez" userId="3cdbe93a9c892be1" providerId="LiveId" clId="{EACD6F44-2E31-448D-8257-2F238E38C120}" dt="2021-06-11T14:54:31.518" v="690" actId="5793"/>
          <ac:spMkLst>
            <pc:docMk/>
            <pc:sldMk cId="3776788906" sldId="3022"/>
            <ac:spMk id="62" creationId="{C4A78F79-EEF8-454E-8C9E-3BBB273DC634}"/>
          </ac:spMkLst>
        </pc:spChg>
        <pc:spChg chg="add mod">
          <ac:chgData name="edisson giovanni zuñiga lopez" userId="3cdbe93a9c892be1" providerId="LiveId" clId="{EACD6F44-2E31-448D-8257-2F238E38C120}" dt="2021-06-11T14:55:16.197" v="712" actId="1076"/>
          <ac:spMkLst>
            <pc:docMk/>
            <pc:sldMk cId="3776788906" sldId="3022"/>
            <ac:spMk id="71" creationId="{DEB63E61-4CA5-4F4B-BE42-145989A187F8}"/>
          </ac:spMkLst>
        </pc:spChg>
        <pc:spChg chg="add del mod">
          <ac:chgData name="edisson giovanni zuñiga lopez" userId="3cdbe93a9c892be1" providerId="LiveId" clId="{EACD6F44-2E31-448D-8257-2F238E38C120}" dt="2021-06-11T14:57:42.742" v="797" actId="21"/>
          <ac:spMkLst>
            <pc:docMk/>
            <pc:sldMk cId="3776788906" sldId="3022"/>
            <ac:spMk id="73" creationId="{6F6F5526-F135-4ECA-9D6D-E389B131E968}"/>
          </ac:spMkLst>
        </pc:spChg>
        <pc:spChg chg="add mod">
          <ac:chgData name="edisson giovanni zuñiga lopez" userId="3cdbe93a9c892be1" providerId="LiveId" clId="{EACD6F44-2E31-448D-8257-2F238E38C120}" dt="2021-06-11T14:58:30.261" v="823" actId="1076"/>
          <ac:spMkLst>
            <pc:docMk/>
            <pc:sldMk cId="3776788906" sldId="3022"/>
            <ac:spMk id="87" creationId="{481E7C7D-95C9-4513-B72C-F39C076016BD}"/>
          </ac:spMkLst>
        </pc:spChg>
        <pc:spChg chg="add mod">
          <ac:chgData name="edisson giovanni zuñiga lopez" userId="3cdbe93a9c892be1" providerId="LiveId" clId="{EACD6F44-2E31-448D-8257-2F238E38C120}" dt="2021-06-11T14:59:01.102" v="838" actId="20577"/>
          <ac:spMkLst>
            <pc:docMk/>
            <pc:sldMk cId="3776788906" sldId="3022"/>
            <ac:spMk id="99" creationId="{5211F60C-E26E-45CA-95A8-05ECF0C19F43}"/>
          </ac:spMkLst>
        </pc:spChg>
        <pc:spChg chg="add mod">
          <ac:chgData name="edisson giovanni zuñiga lopez" userId="3cdbe93a9c892be1" providerId="LiveId" clId="{EACD6F44-2E31-448D-8257-2F238E38C120}" dt="2021-06-11T14:59:05.198" v="839" actId="1076"/>
          <ac:spMkLst>
            <pc:docMk/>
            <pc:sldMk cId="3776788906" sldId="3022"/>
            <ac:spMk id="100" creationId="{B1BD2F47-2D04-4DD4-B68B-1827DD0AD8EC}"/>
          </ac:spMkLst>
        </pc:spChg>
        <pc:spChg chg="add mod">
          <ac:chgData name="edisson giovanni zuñiga lopez" userId="3cdbe93a9c892be1" providerId="LiveId" clId="{EACD6F44-2E31-448D-8257-2F238E38C120}" dt="2021-06-11T14:59:47.879" v="853" actId="207"/>
          <ac:spMkLst>
            <pc:docMk/>
            <pc:sldMk cId="3776788906" sldId="3022"/>
            <ac:spMk id="101" creationId="{4E0424CB-3DD9-4B09-81B2-5AC501905541}"/>
          </ac:spMkLst>
        </pc:spChg>
        <pc:spChg chg="add mod">
          <ac:chgData name="edisson giovanni zuñiga lopez" userId="3cdbe93a9c892be1" providerId="LiveId" clId="{EACD6F44-2E31-448D-8257-2F238E38C120}" dt="2021-06-11T15:00:01.071" v="856" actId="14100"/>
          <ac:spMkLst>
            <pc:docMk/>
            <pc:sldMk cId="3776788906" sldId="3022"/>
            <ac:spMk id="102" creationId="{B1D50D43-4069-4378-878C-7FB0304DDF0D}"/>
          </ac:spMkLst>
        </pc:spChg>
        <pc:picChg chg="add del mod">
          <ac:chgData name="edisson giovanni zuñiga lopez" userId="3cdbe93a9c892be1" providerId="LiveId" clId="{EACD6F44-2E31-448D-8257-2F238E38C120}" dt="2021-06-11T14:56:32.847" v="747" actId="21"/>
          <ac:picMkLst>
            <pc:docMk/>
            <pc:sldMk cId="3776788906" sldId="3022"/>
            <ac:picMk id="24" creationId="{1E2469C8-169A-4978-8A18-71B2DFE1575B}"/>
          </ac:picMkLst>
        </pc:picChg>
        <pc:picChg chg="add mod">
          <ac:chgData name="edisson giovanni zuñiga lopez" userId="3cdbe93a9c892be1" providerId="LiveId" clId="{EACD6F44-2E31-448D-8257-2F238E38C120}" dt="2021-06-11T14:55:02.418" v="701" actId="1076"/>
          <ac:picMkLst>
            <pc:docMk/>
            <pc:sldMk cId="3776788906" sldId="3022"/>
            <ac:picMk id="67" creationId="{1241CA5A-F245-46FB-AED3-3394EE33515B}"/>
          </ac:picMkLst>
        </pc:picChg>
        <pc:cxnChg chg="add mod">
          <ac:chgData name="edisson giovanni zuñiga lopez" userId="3cdbe93a9c892be1" providerId="LiveId" clId="{EACD6F44-2E31-448D-8257-2F238E38C120}" dt="2021-06-11T14:57:42.742" v="797" actId="21"/>
          <ac:cxnSpMkLst>
            <pc:docMk/>
            <pc:sldMk cId="3776788906" sldId="3022"/>
            <ac:cxnSpMk id="10" creationId="{D8E52E0B-439A-4E14-A57F-0E1AED7653C3}"/>
          </ac:cxnSpMkLst>
        </pc:cxnChg>
        <pc:cxnChg chg="add mod">
          <ac:chgData name="edisson giovanni zuñiga lopez" userId="3cdbe93a9c892be1" providerId="LiveId" clId="{EACD6F44-2E31-448D-8257-2F238E38C120}" dt="2021-06-11T14:58:25.199" v="821" actId="1076"/>
          <ac:cxnSpMkLst>
            <pc:docMk/>
            <pc:sldMk cId="3776788906" sldId="3022"/>
            <ac:cxnSpMk id="11" creationId="{4A49507A-2E7C-4240-A10F-EFE16FFF8F18}"/>
          </ac:cxnSpMkLst>
        </pc:cxnChg>
        <pc:cxnChg chg="add del mod">
          <ac:chgData name="edisson giovanni zuñiga lopez" userId="3cdbe93a9c892be1" providerId="LiveId" clId="{EACD6F44-2E31-448D-8257-2F238E38C120}" dt="2021-06-11T14:50:13.784" v="562"/>
          <ac:cxnSpMkLst>
            <pc:docMk/>
            <pc:sldMk cId="3776788906" sldId="3022"/>
            <ac:cxnSpMk id="20" creationId="{3B9FC35F-34A4-4776-840D-FA3131552AAF}"/>
          </ac:cxnSpMkLst>
        </pc:cxnChg>
        <pc:cxnChg chg="add del mod">
          <ac:chgData name="edisson giovanni zuñiga lopez" userId="3cdbe93a9c892be1" providerId="LiveId" clId="{EACD6F44-2E31-448D-8257-2F238E38C120}" dt="2021-06-11T14:50:13.784" v="562"/>
          <ac:cxnSpMkLst>
            <pc:docMk/>
            <pc:sldMk cId="3776788906" sldId="3022"/>
            <ac:cxnSpMk id="21" creationId="{B6B2C10B-66FA-4D6F-A283-814CF3B4186D}"/>
          </ac:cxnSpMkLst>
        </pc:cxnChg>
        <pc:cxnChg chg="add mod">
          <ac:chgData name="edisson giovanni zuñiga lopez" userId="3cdbe93a9c892be1" providerId="LiveId" clId="{EACD6F44-2E31-448D-8257-2F238E38C120}" dt="2021-06-11T14:56:04.765" v="739" actId="1076"/>
          <ac:cxnSpMkLst>
            <pc:docMk/>
            <pc:sldMk cId="3776788906" sldId="3022"/>
            <ac:cxnSpMk id="26" creationId="{BECBAC35-90D9-4522-8603-F92074D2F94F}"/>
          </ac:cxnSpMkLst>
        </pc:cxnChg>
        <pc:cxnChg chg="add mod">
          <ac:chgData name="edisson giovanni zuñiga lopez" userId="3cdbe93a9c892be1" providerId="LiveId" clId="{EACD6F44-2E31-448D-8257-2F238E38C120}" dt="2021-06-11T14:56:04.765" v="739" actId="1076"/>
          <ac:cxnSpMkLst>
            <pc:docMk/>
            <pc:sldMk cId="3776788906" sldId="3022"/>
            <ac:cxnSpMk id="28" creationId="{379FA4F4-8AB1-48B4-8218-9118D5D167A7}"/>
          </ac:cxnSpMkLst>
        </pc:cxnChg>
        <pc:cxnChg chg="add mod">
          <ac:chgData name="edisson giovanni zuñiga lopez" userId="3cdbe93a9c892be1" providerId="LiveId" clId="{EACD6F44-2E31-448D-8257-2F238E38C120}" dt="2021-06-11T14:55:44.300" v="730" actId="1076"/>
          <ac:cxnSpMkLst>
            <pc:docMk/>
            <pc:sldMk cId="3776788906" sldId="3022"/>
            <ac:cxnSpMk id="43" creationId="{B8E1DC4B-F14F-43B1-978A-AFE62E07D754}"/>
          </ac:cxnSpMkLst>
        </pc:cxnChg>
        <pc:cxnChg chg="add mod">
          <ac:chgData name="edisson giovanni zuñiga lopez" userId="3cdbe93a9c892be1" providerId="LiveId" clId="{EACD6F44-2E31-448D-8257-2F238E38C120}" dt="2021-06-11T14:54:03.451" v="680" actId="14100"/>
          <ac:cxnSpMkLst>
            <pc:docMk/>
            <pc:sldMk cId="3776788906" sldId="3022"/>
            <ac:cxnSpMk id="56" creationId="{2B483C95-6F60-4BD4-86F5-519D7DACF822}"/>
          </ac:cxnSpMkLst>
        </pc:cxnChg>
        <pc:cxnChg chg="add mod">
          <ac:chgData name="edisson giovanni zuñiga lopez" userId="3cdbe93a9c892be1" providerId="LiveId" clId="{EACD6F44-2E31-448D-8257-2F238E38C120}" dt="2021-06-11T14:55:02.418" v="701" actId="1076"/>
          <ac:cxnSpMkLst>
            <pc:docMk/>
            <pc:sldMk cId="3776788906" sldId="3022"/>
            <ac:cxnSpMk id="57" creationId="{F9DE4F86-1A37-4EAB-A5BD-58BFDD07ABF5}"/>
          </ac:cxnSpMkLst>
        </pc:cxnChg>
        <pc:cxnChg chg="add del mod">
          <ac:chgData name="edisson giovanni zuñiga lopez" userId="3cdbe93a9c892be1" providerId="LiveId" clId="{EACD6F44-2E31-448D-8257-2F238E38C120}" dt="2021-06-11T14:57:39.781" v="795" actId="478"/>
          <ac:cxnSpMkLst>
            <pc:docMk/>
            <pc:sldMk cId="3776788906" sldId="3022"/>
            <ac:cxnSpMk id="81" creationId="{40DB1604-B0DE-47BB-BCA6-44C6A0D77E2B}"/>
          </ac:cxnSpMkLst>
        </pc:cxnChg>
        <pc:cxnChg chg="add mod">
          <ac:chgData name="edisson giovanni zuñiga lopez" userId="3cdbe93a9c892be1" providerId="LiveId" clId="{EACD6F44-2E31-448D-8257-2F238E38C120}" dt="2021-06-11T14:58:30.261" v="823" actId="1076"/>
          <ac:cxnSpMkLst>
            <pc:docMk/>
            <pc:sldMk cId="3776788906" sldId="3022"/>
            <ac:cxnSpMk id="88" creationId="{66BD1A8C-F5E6-4D66-B293-576BC28012D1}"/>
          </ac:cxnSpMkLst>
        </pc:cxnChg>
        <pc:cxnChg chg="add mod">
          <ac:chgData name="edisson giovanni zuñiga lopez" userId="3cdbe93a9c892be1" providerId="LiveId" clId="{EACD6F44-2E31-448D-8257-2F238E38C120}" dt="2021-06-11T14:58:38.240" v="827" actId="1076"/>
          <ac:cxnSpMkLst>
            <pc:docMk/>
            <pc:sldMk cId="3776788906" sldId="3022"/>
            <ac:cxnSpMk id="95" creationId="{B6288386-D991-4A7F-8615-31D829878382}"/>
          </ac:cxnSpMkLst>
        </pc:cxnChg>
      </pc:sldChg>
      <pc:sldChg chg="addSp delSp modSp add mod">
        <pc:chgData name="edisson giovanni zuñiga lopez" userId="3cdbe93a9c892be1" providerId="LiveId" clId="{EACD6F44-2E31-448D-8257-2F238E38C120}" dt="2021-06-11T14:57:25.798" v="792" actId="1076"/>
        <pc:sldMkLst>
          <pc:docMk/>
          <pc:sldMk cId="152562310" sldId="3023"/>
        </pc:sldMkLst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4" creationId="{E04ADBCD-25BF-402C-AF4C-9D2DE524E82D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" creationId="{C336F9BF-2CCB-432A-A591-BD076C7AEFD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" creationId="{059400A8-2BCA-45C7-973C-05435D021C0F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8" creationId="{219BDFAD-D482-4CF1-84EA-9DCC8E086829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25" creationId="{553E0D4E-4DF9-45B2-9414-E28C3D81D5FE}"/>
          </ac:spMkLst>
        </pc:spChg>
        <pc:spChg chg="add mod">
          <ac:chgData name="edisson giovanni zuñiga lopez" userId="3cdbe93a9c892be1" providerId="LiveId" clId="{EACD6F44-2E31-448D-8257-2F238E38C120}" dt="2021-06-11T14:56:38.766" v="751" actId="1076"/>
          <ac:spMkLst>
            <pc:docMk/>
            <pc:sldMk cId="152562310" sldId="3023"/>
            <ac:spMk id="27" creationId="{F531A1E9-42F4-4E86-AA2F-8F6FA5B8F83A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0" creationId="{FE064D0E-57F2-4D28-887C-1904E4EB4DBA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31" creationId="{EFCCADE8-9D77-4F14-9ABB-1E899A03BC9E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2" creationId="{6643B9A5-A7AD-4FC2-86A2-59EFE1FE1645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3" creationId="{B7F88F5B-F2B0-41B4-A376-057E8DF8E2BB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4" creationId="{06EB48EB-979B-4E8A-8E44-C632088260B6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5" creationId="{DDE76726-1D04-472E-A1C1-376EDA34401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1" creationId="{E350C6DB-2C03-4B6E-B4E5-C996CEEB723C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2" creationId="{E7F8A908-241C-4867-9148-3C6154A0DB8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1" creationId="{9FD76465-AFE2-47C1-A7C5-366901A34DFC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2" creationId="{C4A78F79-EEF8-454E-8C9E-3BBB273DC634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71" creationId="{DEB63E61-4CA5-4F4B-BE42-145989A187F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73" creationId="{6F6F5526-F135-4ECA-9D6D-E389B131E968}"/>
          </ac:spMkLst>
        </pc:spChg>
        <pc:picChg chg="del">
          <ac:chgData name="edisson giovanni zuñiga lopez" userId="3cdbe93a9c892be1" providerId="LiveId" clId="{EACD6F44-2E31-448D-8257-2F238E38C120}" dt="2021-06-11T14:56:18.880" v="741" actId="478"/>
          <ac:picMkLst>
            <pc:docMk/>
            <pc:sldMk cId="152562310" sldId="3023"/>
            <ac:picMk id="24" creationId="{1E2469C8-169A-4978-8A18-71B2DFE1575B}"/>
          </ac:picMkLst>
        </pc:picChg>
        <pc:picChg chg="add mod">
          <ac:chgData name="edisson giovanni zuñiga lopez" userId="3cdbe93a9c892be1" providerId="LiveId" clId="{EACD6F44-2E31-448D-8257-2F238E38C120}" dt="2021-06-11T14:57:25.798" v="792" actId="1076"/>
          <ac:picMkLst>
            <pc:docMk/>
            <pc:sldMk cId="152562310" sldId="3023"/>
            <ac:picMk id="29" creationId="{3EDCACE7-5BDE-499D-A82E-7841442E013F}"/>
          </ac:picMkLst>
        </pc:picChg>
        <pc:picChg chg="del">
          <ac:chgData name="edisson giovanni zuñiga lopez" userId="3cdbe93a9c892be1" providerId="LiveId" clId="{EACD6F44-2E31-448D-8257-2F238E38C120}" dt="2021-06-11T14:56:18.880" v="741" actId="478"/>
          <ac:picMkLst>
            <pc:docMk/>
            <pc:sldMk cId="152562310" sldId="3023"/>
            <ac:picMk id="67" creationId="{1241CA5A-F245-46FB-AED3-3394EE33515B}"/>
          </ac:picMkLst>
        </pc:pic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10" creationId="{D8E52E0B-439A-4E14-A57F-0E1AED7653C3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11" creationId="{4A49507A-2E7C-4240-A10F-EFE16FFF8F18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26" creationId="{BECBAC35-90D9-4522-8603-F92074D2F94F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28" creationId="{379FA4F4-8AB1-48B4-8218-9118D5D167A7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43" creationId="{B8E1DC4B-F14F-43B1-978A-AFE62E07D754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56" creationId="{2B483C95-6F60-4BD4-86F5-519D7DACF822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57" creationId="{F9DE4F86-1A37-4EAB-A5BD-58BFDD07ABF5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81" creationId="{40DB1604-B0DE-47BB-BCA6-44C6A0D77E2B}"/>
          </ac:cxnSpMkLst>
        </pc:cxnChg>
      </pc:sldChg>
    </pc:docChg>
  </pc:docChgLst>
  <pc:docChgLst>
    <pc:chgData name="edisson giovanni zuñiga lopez" userId="3cdbe93a9c892be1" providerId="LiveId" clId="{9707C293-137A-4087-8F14-62413058F518}"/>
    <pc:docChg chg="undo redo custSel addSld delSld modSld">
      <pc:chgData name="edisson giovanni zuñiga lopez" userId="3cdbe93a9c892be1" providerId="LiveId" clId="{9707C293-137A-4087-8F14-62413058F518}" dt="2021-05-12T03:11:00.603" v="36" actId="47"/>
      <pc:docMkLst>
        <pc:docMk/>
      </pc:docMkLst>
      <pc:sldChg chg="addSp delSp modSp mod">
        <pc:chgData name="edisson giovanni zuñiga lopez" userId="3cdbe93a9c892be1" providerId="LiveId" clId="{9707C293-137A-4087-8F14-62413058F518}" dt="2021-05-12T03:10:28.066" v="35"/>
        <pc:sldMkLst>
          <pc:docMk/>
          <pc:sldMk cId="170336486" sldId="3019"/>
        </pc:sldMkLst>
        <pc:spChg chg="mod">
          <ac:chgData name="edisson giovanni zuñiga lopez" userId="3cdbe93a9c892be1" providerId="LiveId" clId="{9707C293-137A-4087-8F14-62413058F518}" dt="2021-05-12T03:09:40.939" v="14" actId="14100"/>
          <ac:spMkLst>
            <pc:docMk/>
            <pc:sldMk cId="170336486" sldId="3019"/>
            <ac:spMk id="44" creationId="{4C3F0B30-02CE-4211-A01A-EBAF877F10F8}"/>
          </ac:spMkLst>
        </pc:spChg>
        <pc:spChg chg="mod">
          <ac:chgData name="edisson giovanni zuñiga lopez" userId="3cdbe93a9c892be1" providerId="LiveId" clId="{9707C293-137A-4087-8F14-62413058F518}" dt="2021-05-12T03:09:41.083" v="15" actId="108"/>
          <ac:spMkLst>
            <pc:docMk/>
            <pc:sldMk cId="170336486" sldId="3019"/>
            <ac:spMk id="46" creationId="{C668602C-EAA3-487E-ADF1-569C210AD003}"/>
          </ac:spMkLst>
        </pc:spChg>
        <pc:spChg chg="mod">
          <ac:chgData name="edisson giovanni zuñiga lopez" userId="3cdbe93a9c892be1" providerId="LiveId" clId="{9707C293-137A-4087-8F14-62413058F518}" dt="2021-05-12T03:09:46.251" v="27" actId="1076"/>
          <ac:spMkLst>
            <pc:docMk/>
            <pc:sldMk cId="170336486" sldId="3019"/>
            <ac:spMk id="48" creationId="{1810D537-362D-494D-BC10-050D11E78AA7}"/>
          </ac:spMkLst>
        </pc:spChg>
        <pc:spChg chg="mod">
          <ac:chgData name="edisson giovanni zuñiga lopez" userId="3cdbe93a9c892be1" providerId="LiveId" clId="{9707C293-137A-4087-8F14-62413058F518}" dt="2021-05-12T03:10:14.377" v="32"/>
          <ac:spMkLst>
            <pc:docMk/>
            <pc:sldMk cId="170336486" sldId="3019"/>
            <ac:spMk id="49" creationId="{0DEFBB33-C685-455F-8767-1066ED0E160E}"/>
          </ac:spMkLst>
        </pc:spChg>
        <pc:spChg chg="mod">
          <ac:chgData name="edisson giovanni zuñiga lopez" userId="3cdbe93a9c892be1" providerId="LiveId" clId="{9707C293-137A-4087-8F14-62413058F518}" dt="2021-05-12T03:10:07.047" v="29"/>
          <ac:spMkLst>
            <pc:docMk/>
            <pc:sldMk cId="170336486" sldId="3019"/>
            <ac:spMk id="50" creationId="{9CAE8061-B888-42D6-A2DA-80AF9B2DDED5}"/>
          </ac:spMkLst>
        </pc:spChg>
        <pc:spChg chg="mod">
          <ac:chgData name="edisson giovanni zuñiga lopez" userId="3cdbe93a9c892be1" providerId="LiveId" clId="{9707C293-137A-4087-8F14-62413058F518}" dt="2021-05-12T03:09:41.738" v="19" actId="108"/>
          <ac:spMkLst>
            <pc:docMk/>
            <pc:sldMk cId="170336486" sldId="3019"/>
            <ac:spMk id="54" creationId="{83E29C8D-C001-44E7-BCA2-85D877410EE1}"/>
          </ac:spMkLst>
        </pc:spChg>
        <pc:spChg chg="mod">
          <ac:chgData name="edisson giovanni zuñiga lopez" userId="3cdbe93a9c892be1" providerId="LiveId" clId="{9707C293-137A-4087-8F14-62413058F518}" dt="2021-05-12T03:10:28.066" v="35"/>
          <ac:spMkLst>
            <pc:docMk/>
            <pc:sldMk cId="170336486" sldId="3019"/>
            <ac:spMk id="55" creationId="{27F4AF41-FD00-40EB-8AB2-82C15967A55C}"/>
          </ac:spMkLst>
        </pc:spChg>
        <pc:spChg chg="mod">
          <ac:chgData name="edisson giovanni zuñiga lopez" userId="3cdbe93a9c892be1" providerId="LiveId" clId="{9707C293-137A-4087-8F14-62413058F518}" dt="2021-05-12T03:09:41.563" v="18" actId="108"/>
          <ac:spMkLst>
            <pc:docMk/>
            <pc:sldMk cId="170336486" sldId="3019"/>
            <ac:spMk id="60" creationId="{1D5056CD-B596-41BF-B6FD-F0DD82293908}"/>
          </ac:spMkLst>
        </pc:spChg>
        <pc:spChg chg="mod">
          <ac:chgData name="edisson giovanni zuñiga lopez" userId="3cdbe93a9c892be1" providerId="LiveId" clId="{9707C293-137A-4087-8F14-62413058F518}" dt="2021-05-12T03:09:41.402" v="17" actId="108"/>
          <ac:spMkLst>
            <pc:docMk/>
            <pc:sldMk cId="170336486" sldId="3019"/>
            <ac:spMk id="61" creationId="{43E75022-049F-435C-B5C1-3EEDD7F3D6AB}"/>
          </ac:spMkLst>
        </pc:spChg>
        <pc:spChg chg="mod">
          <ac:chgData name="edisson giovanni zuñiga lopez" userId="3cdbe93a9c892be1" providerId="LiveId" clId="{9707C293-137A-4087-8F14-62413058F518}" dt="2021-05-12T03:09:41.243" v="16" actId="108"/>
          <ac:spMkLst>
            <pc:docMk/>
            <pc:sldMk cId="170336486" sldId="3019"/>
            <ac:spMk id="62" creationId="{AA37C8F5-9A8D-4D8F-AE63-31F0FE9EB5AC}"/>
          </ac:spMkLst>
        </pc:spChg>
        <pc:spChg chg="add del mod">
          <ac:chgData name="edisson giovanni zuñiga lopez" userId="3cdbe93a9c892be1" providerId="LiveId" clId="{9707C293-137A-4087-8F14-62413058F518}" dt="2021-05-12T03:09:43.516" v="25" actId="20577"/>
          <ac:spMkLst>
            <pc:docMk/>
            <pc:sldMk cId="170336486" sldId="3019"/>
            <ac:spMk id="65" creationId="{7C891D15-E4A6-4890-B6E8-B30150875ACC}"/>
          </ac:spMkLst>
        </pc:spChg>
      </pc:sldChg>
      <pc:sldChg chg="add del">
        <pc:chgData name="edisson giovanni zuñiga lopez" userId="3cdbe93a9c892be1" providerId="LiveId" clId="{9707C293-137A-4087-8F14-62413058F518}" dt="2021-05-12T03:09:42.360" v="21" actId="47"/>
        <pc:sldMkLst>
          <pc:docMk/>
          <pc:sldMk cId="466148816" sldId="3020"/>
        </pc:sldMkLst>
      </pc:sldChg>
      <pc:sldChg chg="add del">
        <pc:chgData name="edisson giovanni zuñiga lopez" userId="3cdbe93a9c892be1" providerId="LiveId" clId="{9707C293-137A-4087-8F14-62413058F518}" dt="2021-05-12T03:11:00.603" v="36" actId="47"/>
        <pc:sldMkLst>
          <pc:docMk/>
          <pc:sldMk cId="789057018" sldId="30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3B48-8FAF-42EC-87C1-71BAEDFA6291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012A-D5EB-46A1-9253-FA08BAE173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4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87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70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79561-CDCF-469D-B20E-C1907FB6B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D5FB2-E7CB-4958-80D3-8F392AEB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0FF63-291E-4146-B544-05AA7EA4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4AA00-1AB9-488D-9360-E7017128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99C84-7D62-4E2A-B307-D964B9A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6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027A0-9A5B-499F-B32B-466D34E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08F4F8-5C29-4735-9537-694EE004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4AD6D-F6D0-4A62-8F5A-066F9E8A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5552C-F388-4314-AE46-673041F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7404C-81C1-4B4F-B6CE-DAF85242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32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FCEBC7-3A23-49FB-BC11-AE121638B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A5BF7-F92C-43ED-91B7-EA326A8CB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4A09D-5440-4AB5-B8C1-00758112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DE391-1EC5-40F1-BD38-3AF9CF3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BBB8B-4409-4978-8572-A5E646F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0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24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B83F-73CD-4660-9E5C-2C33E64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C8992-D746-43C0-9955-F80FF206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93F6B-58AE-4B2E-9916-29674DFF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5B8F0-5CCD-4187-849B-6B1F46D9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C3B76-C692-4D91-9600-F94102FB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5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475A8-CA56-43E5-9898-24FD1D30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791AD-2966-4694-AE66-E6EEEDEFA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30D8F-5970-4133-AA3A-B0A8EC8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8BD49-4E57-4804-9A8D-605F6E34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08FD5-0B38-43C7-827E-491661D4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0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7B30-B767-4893-BD07-8B319303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E4C56-9DFA-4815-9011-7623E4D7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5A253C-D988-4280-BA89-1C749747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BBD4A-7313-4254-B6B9-D12839F3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E465D-F2C9-40A5-9C73-AF1BFF0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37250-DE88-4052-9EEC-BADBF884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96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68521-5A6B-4204-AD90-8619FA71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B2088-7150-4577-ACEF-2CC2A2BC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6B612-2B69-48A2-B338-929AE797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4C1612-BB78-4EEC-98C7-02E9652F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28EC91-1723-4252-88E6-5084DB99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35F020-A236-414F-8132-F6C94C5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E81690-7738-4C32-8C82-A958A82A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885B70-C8D2-4E52-ADC3-80F9EF59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5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3CB9-0114-4C4A-B659-3B593432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BCC3F0-9453-4D5A-BBAC-E924C5E7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8C1C77-1107-4A3E-A972-DF208064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D4B90D-DD0C-4D13-B525-7EEA4790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9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743094-4C3C-41C0-95A7-13D4F26F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165EE0-E053-456A-A34D-4172B355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270E73-163B-4ED2-99A3-CA0862D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44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A304B-7A44-43AD-9073-11D83F99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F08BA-3812-493F-A5B1-541A676E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FDE5B2-1805-4580-A289-B9609A70D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AFFFF-4CD9-4E92-A937-732EFC96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FFF36-BDAA-442A-9BB2-52F264B4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45CCE-07A9-4713-92C3-F21AE372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FB7C7-0580-433B-B649-F1FD79C4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B02B91-19DD-4CCF-A9E0-0D55CA0B5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E23B3-5C81-4588-8AF5-2F1F1B17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EFEAB1-FE72-457C-8D46-BABBE020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FF0B8-46B4-4E6C-B742-D0B92D61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EECA6-7D50-412F-A69F-19B7843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85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45E4C5-4FA4-4648-A3FA-E0BC51BD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917DE-5F4B-429F-A371-56BF236F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87B38-681F-409D-A09B-CD9B44621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3A8-228D-4768-93E2-78972CC3B9E5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B874A-47E5-4228-B482-295362516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BB8C2-43A1-47D0-B7DA-2AEAF3CE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2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FADA991-BD95-4B69-B5F6-E0E2AF895DA0}"/>
              </a:ext>
            </a:extLst>
          </p:cNvPr>
          <p:cNvSpPr/>
          <p:nvPr/>
        </p:nvSpPr>
        <p:spPr>
          <a:xfrm>
            <a:off x="6010914" y="2376430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0B58C33-366D-4271-B2FC-8101352823C4}"/>
              </a:ext>
            </a:extLst>
          </p:cNvPr>
          <p:cNvCxnSpPr>
            <a:cxnSpLocks/>
            <a:stCxn id="9222" idx="1"/>
            <a:endCxn id="83" idx="3"/>
          </p:cNvCxnSpPr>
          <p:nvPr/>
        </p:nvCxnSpPr>
        <p:spPr>
          <a:xfrm rot="10800000">
            <a:off x="8340699" y="2732455"/>
            <a:ext cx="659437" cy="92099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9112651" y="3887625"/>
            <a:ext cx="76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err="1">
                <a:solidFill>
                  <a:schemeClr val="bg1"/>
                </a:solidFill>
              </a:rPr>
              <a:t>Router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626985" y="1267968"/>
            <a:ext cx="9934336" cy="5117827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61" y="864368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7E7533B-3077-4091-BB38-9D8FB7870915}"/>
              </a:ext>
            </a:extLst>
          </p:cNvPr>
          <p:cNvSpPr/>
          <p:nvPr/>
        </p:nvSpPr>
        <p:spPr>
          <a:xfrm>
            <a:off x="1545681" y="1835846"/>
            <a:ext cx="3947817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1553852" y="4926477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704" y="3197170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  <a:stCxn id="9218" idx="1"/>
            <a:endCxn id="9222" idx="3"/>
          </p:cNvCxnSpPr>
          <p:nvPr/>
        </p:nvCxnSpPr>
        <p:spPr>
          <a:xfrm flipH="1" flipV="1">
            <a:off x="9939802" y="3653451"/>
            <a:ext cx="307902" cy="135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35" y="318361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19198" y="3334532"/>
            <a:ext cx="100540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0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742388" y="5543583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B SN (192.168.4.0/24)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CAE8061-B888-42D6-A2DA-80AF9B2DDED5}"/>
              </a:ext>
            </a:extLst>
          </p:cNvPr>
          <p:cNvSpPr txBox="1"/>
          <p:nvPr/>
        </p:nvSpPr>
        <p:spPr>
          <a:xfrm>
            <a:off x="1545681" y="2280175"/>
            <a:ext cx="1863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A SN(192.168.1.0/24)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818990" y="417724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192.168.0.0/16</a:t>
            </a:r>
            <a:endParaRPr lang="es-CO" sz="14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315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aw1205-mft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64C1DB-1F92-47DA-894F-39C63B6485A0}"/>
              </a:ext>
            </a:extLst>
          </p:cNvPr>
          <p:cNvSpPr/>
          <p:nvPr/>
        </p:nvSpPr>
        <p:spPr>
          <a:xfrm>
            <a:off x="2163476" y="1896634"/>
            <a:ext cx="1464141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SPP &gt;  192.168.1.141</a:t>
            </a:r>
          </a:p>
          <a:p>
            <a:pPr algn="ctr"/>
            <a:r>
              <a:rPr lang="es-CO" sz="1100" dirty="0"/>
              <a:t>35.175.115.237 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1532516" y="3881013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D29AF6C-E256-4FBC-87FC-9D705BF3F2B3}"/>
              </a:ext>
            </a:extLst>
          </p:cNvPr>
          <p:cNvSpPr txBox="1"/>
          <p:nvPr/>
        </p:nvSpPr>
        <p:spPr>
          <a:xfrm>
            <a:off x="1721052" y="4498119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A SN (192.168.3.0/24)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6AC232A-5721-41FE-990B-BD53B0FCD362}"/>
              </a:ext>
            </a:extLst>
          </p:cNvPr>
          <p:cNvSpPr/>
          <p:nvPr/>
        </p:nvSpPr>
        <p:spPr>
          <a:xfrm>
            <a:off x="7434235" y="2359058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6527195-1410-432E-9CF8-1B2F597A718A}"/>
              </a:ext>
            </a:extLst>
          </p:cNvPr>
          <p:cNvCxnSpPr>
            <a:cxnSpLocks/>
            <a:stCxn id="83" idx="1"/>
            <a:endCxn id="8" idx="3"/>
          </p:cNvCxnSpPr>
          <p:nvPr/>
        </p:nvCxnSpPr>
        <p:spPr>
          <a:xfrm flipH="1">
            <a:off x="7090282" y="2732454"/>
            <a:ext cx="34395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1524426" y="2664781"/>
            <a:ext cx="3976189" cy="808623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7E6622A-49E8-4799-96A1-B4E5FB22D8D8}"/>
              </a:ext>
            </a:extLst>
          </p:cNvPr>
          <p:cNvSpPr txBox="1"/>
          <p:nvPr/>
        </p:nvSpPr>
        <p:spPr>
          <a:xfrm>
            <a:off x="1563636" y="3212786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B SN(192.168.2.0/24)</a:t>
            </a:r>
          </a:p>
        </p:txBody>
      </p: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4322" y="5952648"/>
            <a:ext cx="345322" cy="345322"/>
          </a:xfrm>
          <a:prstGeom prst="rect">
            <a:avLst/>
          </a:prstGeom>
        </p:spPr>
      </p:pic>
      <p:pic>
        <p:nvPicPr>
          <p:cNvPr id="97" name="Imagen 9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344E4213-A54E-4F26-9CB1-29EB68DB2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66453" y="1865759"/>
            <a:ext cx="194925" cy="194925"/>
          </a:xfrm>
          <a:prstGeom prst="rect">
            <a:avLst/>
          </a:prstGeom>
        </p:spPr>
      </p:pic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F5A10DDD-CAF7-4426-8165-EC0D1FDFA583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rot="10800000" flipV="1">
            <a:off x="5283136" y="2732454"/>
            <a:ext cx="727779" cy="15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FBCD2D2-06AC-417A-93D8-F2E241F0EFC6}"/>
              </a:ext>
            </a:extLst>
          </p:cNvPr>
          <p:cNvSpPr/>
          <p:nvPr/>
        </p:nvSpPr>
        <p:spPr>
          <a:xfrm>
            <a:off x="6004325" y="4472588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356A640-9685-4943-A075-A072F6C1149F}"/>
              </a:ext>
            </a:extLst>
          </p:cNvPr>
          <p:cNvSpPr/>
          <p:nvPr/>
        </p:nvSpPr>
        <p:spPr>
          <a:xfrm>
            <a:off x="7430541" y="4455215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C489788B-0D15-4EB7-B87D-CDE4CD96EB7E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7083693" y="4828611"/>
            <a:ext cx="3468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CAF64C2-4F36-4FB4-93ED-213437D55EDC}"/>
              </a:ext>
            </a:extLst>
          </p:cNvPr>
          <p:cNvCxnSpPr>
            <a:cxnSpLocks/>
            <a:stCxn id="103" idx="1"/>
            <a:endCxn id="90" idx="3"/>
          </p:cNvCxnSpPr>
          <p:nvPr/>
        </p:nvCxnSpPr>
        <p:spPr>
          <a:xfrm rot="10800000" flipV="1">
            <a:off x="5321405" y="4828611"/>
            <a:ext cx="682921" cy="646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E2879C1-DA30-4128-92F0-8AE430563966}"/>
              </a:ext>
            </a:extLst>
          </p:cNvPr>
          <p:cNvSpPr/>
          <p:nvPr/>
        </p:nvSpPr>
        <p:spPr>
          <a:xfrm>
            <a:off x="2110116" y="2723517"/>
            <a:ext cx="1515051" cy="438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SSP &gt; 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100" dirty="0"/>
              <a:t> 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02120BE8-304A-4DE9-8F7A-9095C79E5C8F}"/>
              </a:ext>
            </a:extLst>
          </p:cNvPr>
          <p:cNvSpPr/>
          <p:nvPr/>
        </p:nvSpPr>
        <p:spPr>
          <a:xfrm>
            <a:off x="2121089" y="4021241"/>
            <a:ext cx="1496615" cy="471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SFG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192.168.3.127</a:t>
            </a:r>
            <a:r>
              <a:rPr lang="es-CO" sz="1100" dirty="0"/>
              <a:t> 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C4C3337-BAE4-4155-90EF-4D3A7B9E721B}"/>
              </a:ext>
            </a:extLst>
          </p:cNvPr>
          <p:cNvSpPr/>
          <p:nvPr/>
        </p:nvSpPr>
        <p:spPr>
          <a:xfrm>
            <a:off x="2155986" y="5057792"/>
            <a:ext cx="1464141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7F43960-DB65-4210-8A16-8E2E165010B0}"/>
              </a:ext>
            </a:extLst>
          </p:cNvPr>
          <p:cNvCxnSpPr>
            <a:cxnSpLocks/>
            <a:stCxn id="70" idx="1"/>
            <a:endCxn id="61" idx="1"/>
          </p:cNvCxnSpPr>
          <p:nvPr/>
        </p:nvCxnSpPr>
        <p:spPr>
          <a:xfrm rot="10800000" flipV="1">
            <a:off x="2121090" y="2082008"/>
            <a:ext cx="42387" cy="2174770"/>
          </a:xfrm>
          <a:prstGeom prst="bentConnector3">
            <a:avLst>
              <a:gd name="adj1" fmla="val 204357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4E7598AB-578C-4B73-AB3E-4BFA8F70FC9B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16200000" flipH="1">
            <a:off x="2438772" y="3590616"/>
            <a:ext cx="859494" cy="175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6F9EFB29-910B-4856-99AB-D41B4FE01511}"/>
              </a:ext>
            </a:extLst>
          </p:cNvPr>
          <p:cNvCxnSpPr>
            <a:cxnSpLocks/>
            <a:stCxn id="61" idx="3"/>
            <a:endCxn id="62" idx="3"/>
          </p:cNvCxnSpPr>
          <p:nvPr/>
        </p:nvCxnSpPr>
        <p:spPr>
          <a:xfrm>
            <a:off x="3617704" y="4256778"/>
            <a:ext cx="2423" cy="1037583"/>
          </a:xfrm>
          <a:prstGeom prst="bentConnector3">
            <a:avLst>
              <a:gd name="adj1" fmla="val 953458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665294A6-D934-4F09-8A6D-464E97B62AF4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>
          <a:xfrm rot="5400000">
            <a:off x="7210938" y="3778685"/>
            <a:ext cx="1349365" cy="369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1AE7E56C-2400-426D-BAD5-BD885DCA2D09}"/>
              </a:ext>
            </a:extLst>
          </p:cNvPr>
          <p:cNvCxnSpPr>
            <a:stCxn id="8" idx="0"/>
            <a:endCxn id="44" idx="0"/>
          </p:cNvCxnSpPr>
          <p:nvPr/>
        </p:nvCxnSpPr>
        <p:spPr>
          <a:xfrm rot="16200000" flipH="1" flipV="1">
            <a:off x="5667794" y="1551258"/>
            <a:ext cx="57633" cy="1707975"/>
          </a:xfrm>
          <a:prstGeom prst="bentConnector3">
            <a:avLst>
              <a:gd name="adj1" fmla="val -396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D592C29E-36C9-4B61-89D8-4E9A4E223517}"/>
              </a:ext>
            </a:extLst>
          </p:cNvPr>
          <p:cNvCxnSpPr>
            <a:cxnSpLocks/>
            <a:stCxn id="44" idx="2"/>
            <a:endCxn id="8" idx="2"/>
          </p:cNvCxnSpPr>
          <p:nvPr/>
        </p:nvCxnSpPr>
        <p:spPr>
          <a:xfrm rot="16200000" flipH="1">
            <a:off x="5667950" y="2205829"/>
            <a:ext cx="57320" cy="1707975"/>
          </a:xfrm>
          <a:prstGeom prst="bentConnector3">
            <a:avLst>
              <a:gd name="adj1" fmla="val 498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EFE59015-58C5-4314-9C60-C8DD4C9FA700}"/>
              </a:ext>
            </a:extLst>
          </p:cNvPr>
          <p:cNvCxnSpPr>
            <a:cxnSpLocks/>
            <a:stCxn id="103" idx="0"/>
            <a:endCxn id="90" idx="0"/>
          </p:cNvCxnSpPr>
          <p:nvPr/>
        </p:nvCxnSpPr>
        <p:spPr>
          <a:xfrm rot="16200000" flipH="1" flipV="1">
            <a:off x="5689585" y="3682104"/>
            <a:ext cx="63940" cy="1644908"/>
          </a:xfrm>
          <a:prstGeom prst="bentConnector3">
            <a:avLst>
              <a:gd name="adj1" fmla="val -357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C0D72A49-EE43-4F51-B931-913B99D5C86C}"/>
              </a:ext>
            </a:extLst>
          </p:cNvPr>
          <p:cNvCxnSpPr>
            <a:cxnSpLocks/>
            <a:stCxn id="90" idx="2"/>
            <a:endCxn id="103" idx="2"/>
          </p:cNvCxnSpPr>
          <p:nvPr/>
        </p:nvCxnSpPr>
        <p:spPr>
          <a:xfrm rot="16200000" flipH="1">
            <a:off x="5696049" y="4336674"/>
            <a:ext cx="51013" cy="1644908"/>
          </a:xfrm>
          <a:prstGeom prst="bentConnector3">
            <a:avLst>
              <a:gd name="adj1" fmla="val 548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C197DB9-E567-4E3A-AA91-D456D82E3987}"/>
              </a:ext>
            </a:extLst>
          </p:cNvPr>
          <p:cNvSpPr txBox="1"/>
          <p:nvPr/>
        </p:nvSpPr>
        <p:spPr>
          <a:xfrm>
            <a:off x="5312628" y="1456226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A6C539D-E2E0-4C5C-AB95-8520DD87DCA2}"/>
              </a:ext>
            </a:extLst>
          </p:cNvPr>
          <p:cNvSpPr txBox="1"/>
          <p:nvPr/>
        </p:nvSpPr>
        <p:spPr>
          <a:xfrm>
            <a:off x="5404188" y="3405343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59ECF87-82DE-4BDB-BDB7-7AC0086E59DA}"/>
              </a:ext>
            </a:extLst>
          </p:cNvPr>
          <p:cNvSpPr txBox="1"/>
          <p:nvPr/>
        </p:nvSpPr>
        <p:spPr>
          <a:xfrm>
            <a:off x="5379643" y="3901835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1749C44-44EB-4C52-B4A2-255E11ED3E7C}"/>
              </a:ext>
            </a:extLst>
          </p:cNvPr>
          <p:cNvSpPr txBox="1"/>
          <p:nvPr/>
        </p:nvSpPr>
        <p:spPr>
          <a:xfrm>
            <a:off x="5497717" y="5546725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6551818A-EA9B-4292-8157-4F95760C85BD}"/>
              </a:ext>
            </a:extLst>
          </p:cNvPr>
          <p:cNvCxnSpPr>
            <a:cxnSpLocks/>
            <a:stCxn id="60" idx="1"/>
            <a:endCxn id="62" idx="1"/>
          </p:cNvCxnSpPr>
          <p:nvPr/>
        </p:nvCxnSpPr>
        <p:spPr>
          <a:xfrm rot="10800000" flipH="1" flipV="1">
            <a:off x="2110116" y="2942631"/>
            <a:ext cx="45870" cy="2351729"/>
          </a:xfrm>
          <a:prstGeom prst="bentConnector3">
            <a:avLst>
              <a:gd name="adj1" fmla="val -177718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6C2038C-C1B6-4C88-BAC8-90348958A8B1}"/>
              </a:ext>
            </a:extLst>
          </p:cNvPr>
          <p:cNvSpPr/>
          <p:nvPr/>
        </p:nvSpPr>
        <p:spPr>
          <a:xfrm>
            <a:off x="7511932" y="3554012"/>
            <a:ext cx="723614" cy="440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NAT GATEWAY</a:t>
            </a:r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E44E4C30-9295-4BCC-BD19-5F3F9281C60B}"/>
              </a:ext>
            </a:extLst>
          </p:cNvPr>
          <p:cNvCxnSpPr>
            <a:cxnSpLocks/>
            <a:stCxn id="70" idx="3"/>
            <a:endCxn id="60" idx="3"/>
          </p:cNvCxnSpPr>
          <p:nvPr/>
        </p:nvCxnSpPr>
        <p:spPr>
          <a:xfrm flipH="1">
            <a:off x="3625167" y="2082008"/>
            <a:ext cx="2450" cy="860624"/>
          </a:xfrm>
          <a:prstGeom prst="bentConnector3">
            <a:avLst>
              <a:gd name="adj1" fmla="val -933061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C3F0B30-02CE-4211-A01A-EBAF877F10F8}"/>
              </a:ext>
            </a:extLst>
          </p:cNvPr>
          <p:cNvSpPr/>
          <p:nvPr/>
        </p:nvSpPr>
        <p:spPr>
          <a:xfrm>
            <a:off x="4402111" y="2434063"/>
            <a:ext cx="881024" cy="59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Security </a:t>
            </a:r>
            <a:r>
              <a:rPr lang="es-CO" sz="1200" dirty="0" err="1"/>
              <a:t>Group</a:t>
            </a:r>
            <a:r>
              <a:rPr lang="es-CO" sz="1200" dirty="0"/>
              <a:t> DMZ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9AE0258-B499-4129-B386-828BDB867F5F}"/>
              </a:ext>
            </a:extLst>
          </p:cNvPr>
          <p:cNvSpPr/>
          <p:nvPr/>
        </p:nvSpPr>
        <p:spPr>
          <a:xfrm>
            <a:off x="4476798" y="4536528"/>
            <a:ext cx="844606" cy="59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Security </a:t>
            </a:r>
            <a:r>
              <a:rPr lang="es-CO" sz="1200" dirty="0" err="1"/>
              <a:t>Group</a:t>
            </a:r>
            <a:r>
              <a:rPr lang="es-CO" sz="1200" dirty="0"/>
              <a:t> LAN</a:t>
            </a:r>
          </a:p>
        </p:txBody>
      </p: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2573B79E-2E04-40F9-8A86-EBC887924045}"/>
              </a:ext>
            </a:extLst>
          </p:cNvPr>
          <p:cNvCxnSpPr>
            <a:cxnSpLocks/>
            <a:stCxn id="9222" idx="1"/>
            <a:endCxn id="104" idx="3"/>
          </p:cNvCxnSpPr>
          <p:nvPr/>
        </p:nvCxnSpPr>
        <p:spPr>
          <a:xfrm rot="10800000" flipV="1">
            <a:off x="8337005" y="3653451"/>
            <a:ext cx="663131" cy="117516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n 11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E7D4477A-FF40-4283-8404-A80B91D31F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09704" y="2709678"/>
            <a:ext cx="194925" cy="194925"/>
          </a:xfrm>
          <a:prstGeom prst="rect">
            <a:avLst/>
          </a:prstGeom>
        </p:spPr>
      </p:pic>
      <p:pic>
        <p:nvPicPr>
          <p:cNvPr id="118" name="Imagen 11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5833ECA4-7F69-4F70-B666-31F5CC41D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00137" y="3984060"/>
            <a:ext cx="194925" cy="194925"/>
          </a:xfrm>
          <a:prstGeom prst="rect">
            <a:avLst/>
          </a:prstGeom>
        </p:spPr>
      </p:pic>
      <p:pic>
        <p:nvPicPr>
          <p:cNvPr id="119" name="Imagen 11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8D58FE72-3241-42F9-84E9-D8C9EF772F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48310" y="5070089"/>
            <a:ext cx="194925" cy="194925"/>
          </a:xfrm>
          <a:prstGeom prst="rect">
            <a:avLst/>
          </a:prstGeom>
        </p:spPr>
      </p:pic>
      <p:pic>
        <p:nvPicPr>
          <p:cNvPr id="120" name="Imagen 11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4D9CE32-21B2-40D8-ABF5-C3BCE9949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6903" y="4158798"/>
            <a:ext cx="194925" cy="194925"/>
          </a:xfrm>
          <a:prstGeom prst="rect">
            <a:avLst/>
          </a:prstGeom>
        </p:spPr>
      </p:pic>
      <p:pic>
        <p:nvPicPr>
          <p:cNvPr id="121" name="Imagen 12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4A353A1-51C2-4B5D-A56A-160B8EF90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51369" y="2830266"/>
            <a:ext cx="194925" cy="194925"/>
          </a:xfrm>
          <a:prstGeom prst="rect">
            <a:avLst/>
          </a:prstGeom>
        </p:spPr>
      </p:pic>
      <p:pic>
        <p:nvPicPr>
          <p:cNvPr id="122" name="Imagen 121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643E5BC-EE06-4EA7-9551-5552DE934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926570" y="4472587"/>
            <a:ext cx="194925" cy="194925"/>
          </a:xfrm>
          <a:prstGeom prst="rect">
            <a:avLst/>
          </a:prstGeom>
        </p:spPr>
      </p:pic>
      <p:pic>
        <p:nvPicPr>
          <p:cNvPr id="123" name="Imagen 12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1599010B-5753-448F-8432-9DA986615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917401" y="2236654"/>
            <a:ext cx="194925" cy="194925"/>
          </a:xfrm>
          <a:prstGeom prst="rect">
            <a:avLst/>
          </a:prstGeom>
        </p:spPr>
      </p:pic>
      <p:pic>
        <p:nvPicPr>
          <p:cNvPr id="124" name="Imagen 123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5D94B58F-FE33-47BE-ABB0-7148CA0CA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82767" y="2432766"/>
            <a:ext cx="194925" cy="194925"/>
          </a:xfrm>
          <a:prstGeom prst="rect">
            <a:avLst/>
          </a:prstGeom>
        </p:spPr>
      </p:pic>
      <p:pic>
        <p:nvPicPr>
          <p:cNvPr id="125" name="Imagen 124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92D547BE-CC5F-41AB-84DE-9E35B4A8E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11566" y="4501257"/>
            <a:ext cx="194925" cy="194925"/>
          </a:xfrm>
          <a:prstGeom prst="rect">
            <a:avLst/>
          </a:prstGeom>
        </p:spPr>
      </p:pic>
      <p:pic>
        <p:nvPicPr>
          <p:cNvPr id="126" name="Imagen 12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B1D0560-9974-4A90-95D5-ACB8C9E7C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22519" y="2376428"/>
            <a:ext cx="194925" cy="194925"/>
          </a:xfrm>
          <a:prstGeom prst="rect">
            <a:avLst/>
          </a:prstGeom>
        </p:spPr>
      </p:pic>
      <p:pic>
        <p:nvPicPr>
          <p:cNvPr id="127" name="Imagen 12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E53A9F9-6157-4A03-A2DD-9EBE1286D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92650" y="4519058"/>
            <a:ext cx="194925" cy="194925"/>
          </a:xfrm>
          <a:prstGeom prst="rect">
            <a:avLst/>
          </a:prstGeom>
        </p:spPr>
      </p:pic>
      <p:pic>
        <p:nvPicPr>
          <p:cNvPr id="128" name="Imagen 12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CBB1DF5-34D8-474F-98F9-22375CFB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43838" y="2376427"/>
            <a:ext cx="194925" cy="194925"/>
          </a:xfrm>
          <a:prstGeom prst="rect">
            <a:avLst/>
          </a:prstGeom>
        </p:spPr>
      </p:pic>
      <p:pic>
        <p:nvPicPr>
          <p:cNvPr id="129" name="Imagen 12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7068C0A-3C3E-41DF-9F56-D0D099C42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99775" y="3545855"/>
            <a:ext cx="194925" cy="194925"/>
          </a:xfrm>
          <a:prstGeom prst="rect">
            <a:avLst/>
          </a:prstGeom>
        </p:spPr>
      </p:pic>
      <p:pic>
        <p:nvPicPr>
          <p:cNvPr id="130" name="Imagen 12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E405CDB-64A0-4536-8495-185A6A3FD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25717" y="4431194"/>
            <a:ext cx="194925" cy="194925"/>
          </a:xfrm>
          <a:prstGeom prst="rect">
            <a:avLst/>
          </a:prstGeom>
        </p:spPr>
      </p:pic>
      <p:pic>
        <p:nvPicPr>
          <p:cNvPr id="131" name="Imagen 13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07EE2F4-6037-4899-92FA-A9ABFCEFF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66396" y="3307880"/>
            <a:ext cx="194925" cy="1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8812161" y="3861369"/>
            <a:ext cx="90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Router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718563" y="1267968"/>
            <a:ext cx="9842757" cy="5117827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8" y="864368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976895" y="4926477"/>
            <a:ext cx="4548865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056" y="2841462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</p:cNvCxnSpPr>
          <p:nvPr/>
        </p:nvCxnSpPr>
        <p:spPr>
          <a:xfrm flipH="1" flipV="1">
            <a:off x="9758171" y="3612377"/>
            <a:ext cx="465782" cy="98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114" y="318361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20802" y="2899148"/>
            <a:ext cx="11178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129915" y="554358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PRIVATE B SN (192.168.4.0/24)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622017" y="415099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192.168.0.0/16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315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aw1205-mft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955559" y="3881013"/>
            <a:ext cx="4548865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866250" y="2975327"/>
            <a:ext cx="4634365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7E6622A-49E8-4799-96A1-B4E5FB22D8D8}"/>
              </a:ext>
            </a:extLst>
          </p:cNvPr>
          <p:cNvSpPr txBox="1"/>
          <p:nvPr/>
        </p:nvSpPr>
        <p:spPr>
          <a:xfrm>
            <a:off x="1003885" y="3392894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PUBLIC B SN(192.168.2.0/24)</a:t>
            </a:r>
          </a:p>
        </p:txBody>
      </p: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8064" y="5916390"/>
            <a:ext cx="417839" cy="417839"/>
          </a:xfrm>
          <a:prstGeom prst="rect">
            <a:avLst/>
          </a:prstGeom>
        </p:spPr>
      </p:pic>
      <p:pic>
        <p:nvPicPr>
          <p:cNvPr id="113" name="Imagen 11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090418E-B6E1-469B-88F6-CFE665D15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56642" y="2791007"/>
            <a:ext cx="417839" cy="417839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CE2879C1-DA30-4128-92F0-8AE430563966}"/>
              </a:ext>
            </a:extLst>
          </p:cNvPr>
          <p:cNvSpPr/>
          <p:nvPr/>
        </p:nvSpPr>
        <p:spPr>
          <a:xfrm>
            <a:off x="1035166" y="3034063"/>
            <a:ext cx="2440005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SSP &gt; </a:t>
            </a: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400" dirty="0"/>
              <a:t> 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7F43960-DB65-4210-8A16-8E2E165010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1767" y="2082007"/>
            <a:ext cx="52300" cy="2124607"/>
          </a:xfrm>
          <a:prstGeom prst="bentConnector3">
            <a:avLst>
              <a:gd name="adj1" fmla="val 537094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4E7598AB-578C-4B73-AB3E-4BFA8F70FC9B}"/>
              </a:ext>
            </a:extLst>
          </p:cNvPr>
          <p:cNvCxnSpPr>
            <a:cxnSpLocks/>
            <a:stCxn id="60" idx="2"/>
            <a:endCxn id="9218" idx="2"/>
          </p:cNvCxnSpPr>
          <p:nvPr/>
        </p:nvCxnSpPr>
        <p:spPr>
          <a:xfrm rot="16200000" flipH="1">
            <a:off x="6290370" y="-630391"/>
            <a:ext cx="376318" cy="8446721"/>
          </a:xfrm>
          <a:prstGeom prst="bentConnector3">
            <a:avLst>
              <a:gd name="adj1" fmla="val 39316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6C2038C-C1B6-4C88-BAC8-90348958A8B1}"/>
              </a:ext>
            </a:extLst>
          </p:cNvPr>
          <p:cNvSpPr/>
          <p:nvPr/>
        </p:nvSpPr>
        <p:spPr>
          <a:xfrm>
            <a:off x="214836" y="3183617"/>
            <a:ext cx="598028" cy="20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22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44C2D48-37EF-406F-9E15-2ECDBD222CAE}"/>
              </a:ext>
            </a:extLst>
          </p:cNvPr>
          <p:cNvSpPr/>
          <p:nvPr/>
        </p:nvSpPr>
        <p:spPr>
          <a:xfrm>
            <a:off x="3345078" y="3673088"/>
            <a:ext cx="1055259" cy="440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Bastion</a:t>
            </a:r>
            <a:endParaRPr lang="es-CO" sz="1400" dirty="0"/>
          </a:p>
          <a:p>
            <a:pPr algn="ctr"/>
            <a:r>
              <a:rPr lang="es-CO" sz="1400" dirty="0"/>
              <a:t>NAT</a:t>
            </a:r>
          </a:p>
        </p:txBody>
      </p: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FF96DDB1-CDB5-4B67-B4DD-5755106547B5}"/>
              </a:ext>
            </a:extLst>
          </p:cNvPr>
          <p:cNvCxnSpPr>
            <a:cxnSpLocks/>
            <a:stCxn id="9218" idx="1"/>
            <a:endCxn id="60" idx="3"/>
          </p:cNvCxnSpPr>
          <p:nvPr/>
        </p:nvCxnSpPr>
        <p:spPr>
          <a:xfrm rot="10800000">
            <a:off x="3475172" y="3219438"/>
            <a:ext cx="6756885" cy="9185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599FBA-78CC-46BB-BCBD-B6F97D1CD8A5}"/>
              </a:ext>
            </a:extLst>
          </p:cNvPr>
          <p:cNvSpPr/>
          <p:nvPr/>
        </p:nvSpPr>
        <p:spPr>
          <a:xfrm>
            <a:off x="2956101" y="4427637"/>
            <a:ext cx="1833212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SSP &gt; </a:t>
            </a: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400" dirty="0"/>
              <a:t> 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69F407B4-94ED-44E8-A5A6-6D6271A16CD5}"/>
              </a:ext>
            </a:extLst>
          </p:cNvPr>
          <p:cNvCxnSpPr>
            <a:cxnSpLocks/>
            <a:stCxn id="60" idx="3"/>
            <a:endCxn id="63" idx="0"/>
          </p:cNvCxnSpPr>
          <p:nvPr/>
        </p:nvCxnSpPr>
        <p:spPr>
          <a:xfrm>
            <a:off x="3475171" y="3219437"/>
            <a:ext cx="397537" cy="453651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2159702A-144D-4650-9F38-BA85C73562E4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rot="5400000">
            <a:off x="3715595" y="4270523"/>
            <a:ext cx="31422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4ADBCD-25BF-402C-AF4C-9D2DE524E82D}"/>
              </a:ext>
            </a:extLst>
          </p:cNvPr>
          <p:cNvSpPr/>
          <p:nvPr/>
        </p:nvSpPr>
        <p:spPr>
          <a:xfrm>
            <a:off x="10592318" y="14168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36F9BF-2CCB-432A-A591-BD076C7AEFD8}"/>
              </a:ext>
            </a:extLst>
          </p:cNvPr>
          <p:cNvSpPr/>
          <p:nvPr/>
        </p:nvSpPr>
        <p:spPr>
          <a:xfrm>
            <a:off x="848390" y="2078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</a:t>
            </a:r>
          </a:p>
          <a:p>
            <a:pPr algn="ctr"/>
            <a:r>
              <a:rPr lang="es-CO" dirty="0"/>
              <a:t>DMZ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9400A8-2BCA-45C7-973C-05435D021C0F}"/>
              </a:ext>
            </a:extLst>
          </p:cNvPr>
          <p:cNvSpPr/>
          <p:nvPr/>
        </p:nvSpPr>
        <p:spPr>
          <a:xfrm>
            <a:off x="821551" y="3462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Privada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219BDFAD-D482-4CF1-84EA-9DCC8E086829}"/>
              </a:ext>
            </a:extLst>
          </p:cNvPr>
          <p:cNvSpPr/>
          <p:nvPr/>
        </p:nvSpPr>
        <p:spPr>
          <a:xfrm>
            <a:off x="6471440" y="2331478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D8E52E0B-439A-4E14-A57F-0E1AED7653C3}"/>
              </a:ext>
            </a:extLst>
          </p:cNvPr>
          <p:cNvCxnSpPr>
            <a:cxnSpLocks/>
            <a:stCxn id="8" idx="2"/>
            <a:endCxn id="73" idx="3"/>
          </p:cNvCxnSpPr>
          <p:nvPr/>
        </p:nvCxnSpPr>
        <p:spPr>
          <a:xfrm rot="10800000" flipV="1">
            <a:off x="4828434" y="2523502"/>
            <a:ext cx="1643007" cy="3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A49507A-2E7C-4240-A10F-EFE16FFF8F18}"/>
              </a:ext>
            </a:extLst>
          </p:cNvPr>
          <p:cNvCxnSpPr>
            <a:cxnSpLocks/>
            <a:stCxn id="31" idx="2"/>
            <a:endCxn id="6" idx="3"/>
          </p:cNvCxnSpPr>
          <p:nvPr/>
        </p:nvCxnSpPr>
        <p:spPr>
          <a:xfrm rot="10800000">
            <a:off x="1735952" y="3919725"/>
            <a:ext cx="47277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93E89A-EE77-4A74-A1CD-8ADDE020BF31}"/>
              </a:ext>
            </a:extLst>
          </p:cNvPr>
          <p:cNvSpPr/>
          <p:nvPr/>
        </p:nvSpPr>
        <p:spPr>
          <a:xfrm>
            <a:off x="821551" y="874792"/>
            <a:ext cx="10685167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Bancolombia</a:t>
            </a:r>
          </a:p>
        </p:txBody>
      </p:sp>
      <p:pic>
        <p:nvPicPr>
          <p:cNvPr id="24" name="Picture 2" descr="Compute, copy, gateway, internet, networking, vpc icon">
            <a:extLst>
              <a:ext uri="{FF2B5EF4-FFF2-40B4-BE49-F238E27FC236}">
                <a16:creationId xmlns:a16="http://schemas.microsoft.com/office/drawing/2014/main" id="{1E2469C8-169A-4978-8A18-71B2DFE1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38" y="205717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ECBAC35-90D9-4522-8603-F92074D2F94F}"/>
              </a:ext>
            </a:extLst>
          </p:cNvPr>
          <p:cNvCxnSpPr>
            <a:stCxn id="24" idx="1"/>
            <a:endCxn id="8" idx="4"/>
          </p:cNvCxnSpPr>
          <p:nvPr/>
        </p:nvCxnSpPr>
        <p:spPr>
          <a:xfrm flipH="1" flipV="1">
            <a:off x="7449848" y="2523502"/>
            <a:ext cx="1146090" cy="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9FA4F4-8AB1-48B4-8218-9118D5D167A7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9535605" y="1874058"/>
            <a:ext cx="1056713" cy="6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30">
            <a:extLst>
              <a:ext uri="{FF2B5EF4-FFF2-40B4-BE49-F238E27FC236}">
                <a16:creationId xmlns:a16="http://schemas.microsoft.com/office/drawing/2014/main" id="{EFCCADE8-9D77-4F14-9ABB-1E899A03BC9E}"/>
              </a:ext>
            </a:extLst>
          </p:cNvPr>
          <p:cNvSpPr/>
          <p:nvPr/>
        </p:nvSpPr>
        <p:spPr>
          <a:xfrm>
            <a:off x="6463726" y="3727701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8E1DC4B-F14F-43B1-978A-AFE62E07D754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H="1">
            <a:off x="6952930" y="2715526"/>
            <a:ext cx="7714" cy="10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350C6DB-2C03-4B6E-B4E5-C996CEEB723C}"/>
              </a:ext>
            </a:extLst>
          </p:cNvPr>
          <p:cNvSpPr txBox="1"/>
          <p:nvPr/>
        </p:nvSpPr>
        <p:spPr>
          <a:xfrm>
            <a:off x="5188735" y="1727977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 0,0,0,0/0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F8A908-241C-4867-9148-3C6154A0DB88}"/>
              </a:ext>
            </a:extLst>
          </p:cNvPr>
          <p:cNvSpPr txBox="1"/>
          <p:nvPr/>
        </p:nvSpPr>
        <p:spPr>
          <a:xfrm>
            <a:off x="8223283" y="1597074"/>
            <a:ext cx="16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B483C95-6F60-4BD4-86F5-519D7DACF822}"/>
              </a:ext>
            </a:extLst>
          </p:cNvPr>
          <p:cNvCxnSpPr>
            <a:cxnSpLocks/>
          </p:cNvCxnSpPr>
          <p:nvPr/>
        </p:nvCxnSpPr>
        <p:spPr>
          <a:xfrm flipH="1">
            <a:off x="4883118" y="1441449"/>
            <a:ext cx="5614194" cy="3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9DE4F86-1A37-4EAB-A5BD-58BFDD07ABF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749867" y="2935919"/>
            <a:ext cx="5517495" cy="4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FD76465-AFE2-47C1-A7C5-366901A34DFC}"/>
              </a:ext>
            </a:extLst>
          </p:cNvPr>
          <p:cNvSpPr txBox="1"/>
          <p:nvPr/>
        </p:nvSpPr>
        <p:spPr>
          <a:xfrm>
            <a:off x="5042669" y="2916920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 0,0,0,0/0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4A78F79-EEF8-454E-8C9E-3BBB273DC634}"/>
              </a:ext>
            </a:extLst>
          </p:cNvPr>
          <p:cNvSpPr txBox="1"/>
          <p:nvPr/>
        </p:nvSpPr>
        <p:spPr>
          <a:xfrm>
            <a:off x="8028211" y="3039470"/>
            <a:ext cx="161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Igw</a:t>
            </a:r>
            <a:r>
              <a:rPr lang="es-CO" dirty="0"/>
              <a:t>-</a:t>
            </a:r>
          </a:p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pic>
        <p:nvPicPr>
          <p:cNvPr id="67" name="Picture 2" descr="Compute, copy, gateway, internet, networking, vpc icon">
            <a:extLst>
              <a:ext uri="{FF2B5EF4-FFF2-40B4-BE49-F238E27FC236}">
                <a16:creationId xmlns:a16="http://schemas.microsoft.com/office/drawing/2014/main" id="{1241CA5A-F245-46FB-AED3-3394EE33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62" y="2513944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DEB63E61-4CA5-4F4B-BE42-145989A187F8}"/>
              </a:ext>
            </a:extLst>
          </p:cNvPr>
          <p:cNvSpPr txBox="1"/>
          <p:nvPr/>
        </p:nvSpPr>
        <p:spPr>
          <a:xfrm>
            <a:off x="10224729" y="321952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Internet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F6F5526-F135-4ECA-9D6D-E389B131E968}"/>
              </a:ext>
            </a:extLst>
          </p:cNvPr>
          <p:cNvSpPr/>
          <p:nvPr/>
        </p:nvSpPr>
        <p:spPr>
          <a:xfrm>
            <a:off x="3914033" y="2069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NACL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81E7C7D-95C9-4513-B72C-F39C076016BD}"/>
              </a:ext>
            </a:extLst>
          </p:cNvPr>
          <p:cNvSpPr/>
          <p:nvPr/>
        </p:nvSpPr>
        <p:spPr>
          <a:xfrm>
            <a:off x="2232623" y="2067050"/>
            <a:ext cx="1108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Security </a:t>
            </a:r>
            <a:r>
              <a:rPr lang="es-CO" dirty="0" err="1"/>
              <a:t>group</a:t>
            </a:r>
            <a:endParaRPr lang="es-CO" dirty="0"/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66BD1A8C-F5E6-4D66-B293-576BC28012D1}"/>
              </a:ext>
            </a:extLst>
          </p:cNvPr>
          <p:cNvCxnSpPr>
            <a:cxnSpLocks/>
            <a:stCxn id="73" idx="1"/>
            <a:endCxn id="87" idx="3"/>
          </p:cNvCxnSpPr>
          <p:nvPr/>
        </p:nvCxnSpPr>
        <p:spPr>
          <a:xfrm rot="10800000">
            <a:off x="3341515" y="2524250"/>
            <a:ext cx="572519" cy="2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B6288386-D991-4A7F-8615-31D829878382}"/>
              </a:ext>
            </a:extLst>
          </p:cNvPr>
          <p:cNvCxnSpPr>
            <a:cxnSpLocks/>
            <a:stCxn id="87" idx="1"/>
            <a:endCxn id="5" idx="3"/>
          </p:cNvCxnSpPr>
          <p:nvPr/>
        </p:nvCxnSpPr>
        <p:spPr>
          <a:xfrm rot="10800000" flipV="1">
            <a:off x="1762791" y="2524250"/>
            <a:ext cx="469833" cy="11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211F60C-E26E-45CA-95A8-05ECF0C19F43}"/>
              </a:ext>
            </a:extLst>
          </p:cNvPr>
          <p:cNvSpPr txBox="1"/>
          <p:nvPr/>
        </p:nvSpPr>
        <p:spPr>
          <a:xfrm>
            <a:off x="2081549" y="1391186"/>
            <a:ext cx="161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Deny</a:t>
            </a:r>
            <a:r>
              <a:rPr lang="es-CO" dirty="0"/>
              <a:t>  0,0,0,0/0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1BD2F47-2D04-4DD4-B68B-1827DD0AD8EC}"/>
              </a:ext>
            </a:extLst>
          </p:cNvPr>
          <p:cNvSpPr txBox="1"/>
          <p:nvPr/>
        </p:nvSpPr>
        <p:spPr>
          <a:xfrm>
            <a:off x="2103659" y="3026886"/>
            <a:ext cx="16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4E0424CB-3DD9-4B09-81B2-5AC501905541}"/>
              </a:ext>
            </a:extLst>
          </p:cNvPr>
          <p:cNvSpPr/>
          <p:nvPr/>
        </p:nvSpPr>
        <p:spPr>
          <a:xfrm>
            <a:off x="589861" y="1391187"/>
            <a:ext cx="3749369" cy="3958054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VPC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B1D50D43-4069-4378-878C-7FB0304DDF0D}"/>
              </a:ext>
            </a:extLst>
          </p:cNvPr>
          <p:cNvSpPr/>
          <p:nvPr/>
        </p:nvSpPr>
        <p:spPr>
          <a:xfrm>
            <a:off x="718563" y="1874057"/>
            <a:ext cx="2197755" cy="1234903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78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AE93E89A-EE77-4A74-A1CD-8ADDE020BF31}"/>
              </a:ext>
            </a:extLst>
          </p:cNvPr>
          <p:cNvSpPr/>
          <p:nvPr/>
        </p:nvSpPr>
        <p:spPr>
          <a:xfrm>
            <a:off x="1368554" y="880872"/>
            <a:ext cx="5721095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Bancolombia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3E0D4E-4DF9-45B2-9414-E28C3D81D5FE}"/>
              </a:ext>
            </a:extLst>
          </p:cNvPr>
          <p:cNvSpPr/>
          <p:nvPr/>
        </p:nvSpPr>
        <p:spPr>
          <a:xfrm>
            <a:off x="7535057" y="233125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531A1E9-42F4-4E86-AA2F-8F6FA5B8F83A}"/>
              </a:ext>
            </a:extLst>
          </p:cNvPr>
          <p:cNvSpPr/>
          <p:nvPr/>
        </p:nvSpPr>
        <p:spPr>
          <a:xfrm>
            <a:off x="10464302" y="2331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Picture 2" descr="Compute, copy, gateway, internet, networking, vpc icon">
            <a:extLst>
              <a:ext uri="{FF2B5EF4-FFF2-40B4-BE49-F238E27FC236}">
                <a16:creationId xmlns:a16="http://schemas.microsoft.com/office/drawing/2014/main" id="{3EDCACE7-5BDE-499D-A82E-7841442E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798" y="2343891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ilindro 29">
            <a:extLst>
              <a:ext uri="{FF2B5EF4-FFF2-40B4-BE49-F238E27FC236}">
                <a16:creationId xmlns:a16="http://schemas.microsoft.com/office/drawing/2014/main" id="{FE064D0E-57F2-4D28-887C-1904E4EB4DBA}"/>
              </a:ext>
            </a:extLst>
          </p:cNvPr>
          <p:cNvSpPr/>
          <p:nvPr/>
        </p:nvSpPr>
        <p:spPr>
          <a:xfrm>
            <a:off x="6016572" y="2609067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643B9A5-A7AD-4FC2-86A2-59EFE1FE1645}"/>
              </a:ext>
            </a:extLst>
          </p:cNvPr>
          <p:cNvSpPr/>
          <p:nvPr/>
        </p:nvSpPr>
        <p:spPr>
          <a:xfrm>
            <a:off x="4589034" y="234389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F88F5B-F2B0-41B4-A376-057E8DF8E2BB}"/>
              </a:ext>
            </a:extLst>
          </p:cNvPr>
          <p:cNvSpPr/>
          <p:nvPr/>
        </p:nvSpPr>
        <p:spPr>
          <a:xfrm>
            <a:off x="3102553" y="2356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</a:t>
            </a:r>
          </a:p>
          <a:p>
            <a:pPr algn="ctr"/>
            <a:r>
              <a:rPr lang="es-CO" dirty="0"/>
              <a:t>DMZ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EB48EB-979B-4E8A-8E44-C632088260B6}"/>
              </a:ext>
            </a:extLst>
          </p:cNvPr>
          <p:cNvSpPr/>
          <p:nvPr/>
        </p:nvSpPr>
        <p:spPr>
          <a:xfrm>
            <a:off x="1687812" y="233125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DE76726-1D04-472E-A1C1-376EDA344018}"/>
              </a:ext>
            </a:extLst>
          </p:cNvPr>
          <p:cNvSpPr/>
          <p:nvPr/>
        </p:nvSpPr>
        <p:spPr>
          <a:xfrm>
            <a:off x="435826" y="2331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Privada</a:t>
            </a:r>
          </a:p>
        </p:txBody>
      </p:sp>
    </p:spTree>
    <p:extLst>
      <p:ext uri="{BB962C8B-B14F-4D97-AF65-F5344CB8AC3E}">
        <p14:creationId xmlns:p14="http://schemas.microsoft.com/office/powerpoint/2010/main" val="152562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183</Words>
  <Application>Microsoft Office PowerPoint</Application>
  <PresentationFormat>Panorámica</PresentationFormat>
  <Paragraphs>79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18</cp:revision>
  <dcterms:created xsi:type="dcterms:W3CDTF">2021-05-12T02:21:08Z</dcterms:created>
  <dcterms:modified xsi:type="dcterms:W3CDTF">2021-06-25T14:20:57Z</dcterms:modified>
</cp:coreProperties>
</file>