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83" r:id="rId2"/>
    <p:sldId id="484" r:id="rId3"/>
    <p:sldId id="485" r:id="rId4"/>
    <p:sldId id="486" r:id="rId5"/>
    <p:sldId id="487" r:id="rId6"/>
  </p:sldIdLst>
  <p:sldSz cx="9144000" cy="6858000" type="screen4x3"/>
  <p:notesSz cx="7010400" cy="92964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4BECD5D-1FEF-4BC8-BA9A-1928E84B1B88}">
          <p14:sldIdLst>
            <p14:sldId id="483"/>
            <p14:sldId id="484"/>
            <p14:sldId id="485"/>
            <p14:sldId id="486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orient="horz" pos="3558">
          <p15:clr>
            <a:srgbClr val="A4A3A4"/>
          </p15:clr>
        </p15:guide>
        <p15:guide id="3" orient="horz" pos="3697">
          <p15:clr>
            <a:srgbClr val="A4A3A4"/>
          </p15:clr>
        </p15:guide>
        <p15:guide id="4" pos="474">
          <p15:clr>
            <a:srgbClr val="A4A3A4"/>
          </p15:clr>
        </p15:guide>
        <p15:guide id="5" pos="5286">
          <p15:clr>
            <a:srgbClr val="A4A3A4"/>
          </p15:clr>
        </p15:guide>
        <p15:guide id="6" pos="5475">
          <p15:clr>
            <a:srgbClr val="A4A3A4"/>
          </p15:clr>
        </p15:guide>
        <p15:guide id="7" pos="192">
          <p15:clr>
            <a:srgbClr val="A4A3A4"/>
          </p15:clr>
        </p15:guide>
        <p15:guide id="8" pos="5382">
          <p15:clr>
            <a:srgbClr val="A4A3A4"/>
          </p15:clr>
        </p15:guide>
        <p15:guide id="9" pos="5004">
          <p15:clr>
            <a:srgbClr val="A4A3A4"/>
          </p15:clr>
        </p15:guide>
        <p15:guide id="10" pos="42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919E"/>
    <a:srgbClr val="D6E5AE"/>
    <a:srgbClr val="9BD8F7"/>
    <a:srgbClr val="9B98C4"/>
    <a:srgbClr val="FBC09B"/>
    <a:srgbClr val="FFE6A9"/>
    <a:srgbClr val="C9ABD1"/>
    <a:srgbClr val="ACD0AA"/>
    <a:srgbClr val="78576A"/>
    <a:srgbClr val="605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 autoAdjust="0"/>
    <p:restoredTop sz="77200" autoAdjust="0"/>
  </p:normalViewPr>
  <p:slideViewPr>
    <p:cSldViewPr showGuides="1">
      <p:cViewPr varScale="1">
        <p:scale>
          <a:sx n="104" d="100"/>
          <a:sy n="104" d="100"/>
        </p:scale>
        <p:origin x="1132" y="64"/>
      </p:cViewPr>
      <p:guideLst>
        <p:guide orient="horz" pos="1008"/>
        <p:guide orient="horz" pos="3558"/>
        <p:guide orient="horz" pos="3697"/>
        <p:guide pos="474"/>
        <p:guide pos="5286"/>
        <p:guide pos="5475"/>
        <p:guide pos="192"/>
        <p:guide pos="5382"/>
        <p:guide pos="5004"/>
        <p:guide pos="4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-2214" y="-90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743D3B-6EF7-4EF7-930A-23D7E9D81BFE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DD8918-2BE0-4E2E-981E-618535A02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59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69D9CE8-4C25-483E-91C9-91383A4B7A6E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08731A5-374A-4324-BDE8-D9921A02F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Explain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731A5-374A-4324-BDE8-D9921A02F9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6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731A5-374A-4324-BDE8-D9921A02F9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/>
          <p:cNvGrpSpPr/>
          <p:nvPr userDrawn="1"/>
        </p:nvGrpSpPr>
        <p:grpSpPr>
          <a:xfrm>
            <a:off x="152400" y="0"/>
            <a:ext cx="8839200" cy="3291840"/>
            <a:chOff x="152400" y="0"/>
            <a:chExt cx="8839200" cy="3291840"/>
          </a:xfrm>
        </p:grpSpPr>
        <p:sp>
          <p:nvSpPr>
            <p:cNvPr id="137" name="Line 8"/>
            <p:cNvSpPr>
              <a:spLocks noChangeShapeType="1"/>
            </p:cNvSpPr>
            <p:nvPr/>
          </p:nvSpPr>
          <p:spPr bwMode="auto">
            <a:xfrm>
              <a:off x="601850" y="0"/>
              <a:ext cx="129" cy="329184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49"/>
            <p:cNvSpPr>
              <a:spLocks noChangeShapeType="1"/>
            </p:cNvSpPr>
            <p:nvPr/>
          </p:nvSpPr>
          <p:spPr bwMode="auto">
            <a:xfrm>
              <a:off x="6744348" y="0"/>
              <a:ext cx="0" cy="402336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57"/>
            <p:cNvSpPr>
              <a:spLocks noChangeShapeType="1"/>
            </p:cNvSpPr>
            <p:nvPr/>
          </p:nvSpPr>
          <p:spPr bwMode="auto">
            <a:xfrm>
              <a:off x="7942884" y="0"/>
              <a:ext cx="0" cy="402336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5"/>
            <p:cNvSpPr>
              <a:spLocks noChangeShapeType="1"/>
            </p:cNvSpPr>
            <p:nvPr/>
          </p:nvSpPr>
          <p:spPr bwMode="auto">
            <a:xfrm>
              <a:off x="15240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7"/>
            <p:cNvSpPr>
              <a:spLocks noChangeShapeType="1"/>
            </p:cNvSpPr>
            <p:nvPr/>
          </p:nvSpPr>
          <p:spPr bwMode="auto">
            <a:xfrm>
              <a:off x="45203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>
              <a:off x="75166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1"/>
            <p:cNvSpPr>
              <a:spLocks noChangeShapeType="1"/>
            </p:cNvSpPr>
            <p:nvPr/>
          </p:nvSpPr>
          <p:spPr bwMode="auto">
            <a:xfrm>
              <a:off x="105130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3"/>
            <p:cNvSpPr>
              <a:spLocks noChangeShapeType="1"/>
            </p:cNvSpPr>
            <p:nvPr/>
          </p:nvSpPr>
          <p:spPr bwMode="auto">
            <a:xfrm>
              <a:off x="135093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5"/>
            <p:cNvSpPr>
              <a:spLocks noChangeShapeType="1"/>
            </p:cNvSpPr>
            <p:nvPr/>
          </p:nvSpPr>
          <p:spPr bwMode="auto">
            <a:xfrm>
              <a:off x="165057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7"/>
            <p:cNvSpPr>
              <a:spLocks noChangeShapeType="1"/>
            </p:cNvSpPr>
            <p:nvPr/>
          </p:nvSpPr>
          <p:spPr bwMode="auto">
            <a:xfrm>
              <a:off x="195020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9"/>
            <p:cNvSpPr>
              <a:spLocks noChangeShapeType="1"/>
            </p:cNvSpPr>
            <p:nvPr/>
          </p:nvSpPr>
          <p:spPr bwMode="auto">
            <a:xfrm>
              <a:off x="224983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21"/>
            <p:cNvSpPr>
              <a:spLocks noChangeShapeType="1"/>
            </p:cNvSpPr>
            <p:nvPr/>
          </p:nvSpPr>
          <p:spPr bwMode="auto">
            <a:xfrm>
              <a:off x="254947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3"/>
            <p:cNvSpPr>
              <a:spLocks noChangeShapeType="1"/>
            </p:cNvSpPr>
            <p:nvPr/>
          </p:nvSpPr>
          <p:spPr bwMode="auto">
            <a:xfrm>
              <a:off x="284910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5"/>
            <p:cNvSpPr>
              <a:spLocks noChangeShapeType="1"/>
            </p:cNvSpPr>
            <p:nvPr/>
          </p:nvSpPr>
          <p:spPr bwMode="auto">
            <a:xfrm>
              <a:off x="314874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27"/>
            <p:cNvSpPr>
              <a:spLocks noChangeShapeType="1"/>
            </p:cNvSpPr>
            <p:nvPr/>
          </p:nvSpPr>
          <p:spPr bwMode="auto">
            <a:xfrm>
              <a:off x="344837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9"/>
            <p:cNvSpPr>
              <a:spLocks noChangeShapeType="1"/>
            </p:cNvSpPr>
            <p:nvPr/>
          </p:nvSpPr>
          <p:spPr bwMode="auto">
            <a:xfrm>
              <a:off x="374800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31"/>
            <p:cNvSpPr>
              <a:spLocks noChangeShapeType="1"/>
            </p:cNvSpPr>
            <p:nvPr/>
          </p:nvSpPr>
          <p:spPr bwMode="auto">
            <a:xfrm>
              <a:off x="404764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33"/>
            <p:cNvSpPr>
              <a:spLocks noChangeShapeType="1"/>
            </p:cNvSpPr>
            <p:nvPr/>
          </p:nvSpPr>
          <p:spPr bwMode="auto">
            <a:xfrm>
              <a:off x="434727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35"/>
            <p:cNvSpPr>
              <a:spLocks noChangeShapeType="1"/>
            </p:cNvSpPr>
            <p:nvPr/>
          </p:nvSpPr>
          <p:spPr bwMode="auto">
            <a:xfrm>
              <a:off x="464691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37"/>
            <p:cNvSpPr>
              <a:spLocks noChangeShapeType="1"/>
            </p:cNvSpPr>
            <p:nvPr/>
          </p:nvSpPr>
          <p:spPr bwMode="auto">
            <a:xfrm>
              <a:off x="494654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39"/>
            <p:cNvSpPr>
              <a:spLocks noChangeShapeType="1"/>
            </p:cNvSpPr>
            <p:nvPr/>
          </p:nvSpPr>
          <p:spPr bwMode="auto">
            <a:xfrm>
              <a:off x="524617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41"/>
            <p:cNvSpPr>
              <a:spLocks noChangeShapeType="1"/>
            </p:cNvSpPr>
            <p:nvPr/>
          </p:nvSpPr>
          <p:spPr bwMode="auto">
            <a:xfrm>
              <a:off x="554581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43"/>
            <p:cNvSpPr>
              <a:spLocks noChangeShapeType="1"/>
            </p:cNvSpPr>
            <p:nvPr/>
          </p:nvSpPr>
          <p:spPr bwMode="auto">
            <a:xfrm>
              <a:off x="584544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45"/>
            <p:cNvSpPr>
              <a:spLocks noChangeShapeType="1"/>
            </p:cNvSpPr>
            <p:nvPr/>
          </p:nvSpPr>
          <p:spPr bwMode="auto">
            <a:xfrm>
              <a:off x="614508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47"/>
            <p:cNvSpPr>
              <a:spLocks noChangeShapeType="1"/>
            </p:cNvSpPr>
            <p:nvPr/>
          </p:nvSpPr>
          <p:spPr bwMode="auto">
            <a:xfrm>
              <a:off x="644471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51"/>
            <p:cNvSpPr>
              <a:spLocks noChangeShapeType="1"/>
            </p:cNvSpPr>
            <p:nvPr/>
          </p:nvSpPr>
          <p:spPr bwMode="auto">
            <a:xfrm>
              <a:off x="704398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52"/>
            <p:cNvSpPr>
              <a:spLocks noChangeShapeType="1"/>
            </p:cNvSpPr>
            <p:nvPr/>
          </p:nvSpPr>
          <p:spPr bwMode="auto">
            <a:xfrm>
              <a:off x="7193799" y="0"/>
              <a:ext cx="0" cy="1207008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53"/>
            <p:cNvSpPr>
              <a:spLocks noChangeShapeType="1"/>
            </p:cNvSpPr>
            <p:nvPr/>
          </p:nvSpPr>
          <p:spPr bwMode="auto">
            <a:xfrm>
              <a:off x="734361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55"/>
            <p:cNvSpPr>
              <a:spLocks noChangeShapeType="1"/>
            </p:cNvSpPr>
            <p:nvPr/>
          </p:nvSpPr>
          <p:spPr bwMode="auto">
            <a:xfrm>
              <a:off x="764325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59"/>
            <p:cNvSpPr>
              <a:spLocks noChangeShapeType="1"/>
            </p:cNvSpPr>
            <p:nvPr/>
          </p:nvSpPr>
          <p:spPr bwMode="auto">
            <a:xfrm>
              <a:off x="824251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61"/>
            <p:cNvSpPr>
              <a:spLocks noChangeShapeType="1"/>
            </p:cNvSpPr>
            <p:nvPr/>
          </p:nvSpPr>
          <p:spPr bwMode="auto">
            <a:xfrm>
              <a:off x="854215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6"/>
            <p:cNvSpPr>
              <a:spLocks noChangeShapeType="1"/>
            </p:cNvSpPr>
            <p:nvPr/>
          </p:nvSpPr>
          <p:spPr bwMode="auto">
            <a:xfrm>
              <a:off x="30221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>
              <a:off x="90148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4"/>
            <p:cNvSpPr>
              <a:spLocks noChangeShapeType="1"/>
            </p:cNvSpPr>
            <p:nvPr/>
          </p:nvSpPr>
          <p:spPr bwMode="auto">
            <a:xfrm>
              <a:off x="150075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8"/>
            <p:cNvSpPr>
              <a:spLocks noChangeShapeType="1"/>
            </p:cNvSpPr>
            <p:nvPr/>
          </p:nvSpPr>
          <p:spPr bwMode="auto">
            <a:xfrm>
              <a:off x="210002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2"/>
            <p:cNvSpPr>
              <a:spLocks noChangeShapeType="1"/>
            </p:cNvSpPr>
            <p:nvPr/>
          </p:nvSpPr>
          <p:spPr bwMode="auto">
            <a:xfrm>
              <a:off x="269928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6"/>
            <p:cNvSpPr>
              <a:spLocks noChangeShapeType="1"/>
            </p:cNvSpPr>
            <p:nvPr/>
          </p:nvSpPr>
          <p:spPr bwMode="auto">
            <a:xfrm>
              <a:off x="329855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30"/>
            <p:cNvSpPr>
              <a:spLocks noChangeShapeType="1"/>
            </p:cNvSpPr>
            <p:nvPr/>
          </p:nvSpPr>
          <p:spPr bwMode="auto">
            <a:xfrm>
              <a:off x="389782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34"/>
            <p:cNvSpPr>
              <a:spLocks noChangeShapeType="1"/>
            </p:cNvSpPr>
            <p:nvPr/>
          </p:nvSpPr>
          <p:spPr bwMode="auto">
            <a:xfrm>
              <a:off x="449709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38"/>
            <p:cNvSpPr>
              <a:spLocks noChangeShapeType="1"/>
            </p:cNvSpPr>
            <p:nvPr/>
          </p:nvSpPr>
          <p:spPr bwMode="auto">
            <a:xfrm>
              <a:off x="509636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42"/>
            <p:cNvSpPr>
              <a:spLocks noChangeShapeType="1"/>
            </p:cNvSpPr>
            <p:nvPr/>
          </p:nvSpPr>
          <p:spPr bwMode="auto">
            <a:xfrm>
              <a:off x="569562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46"/>
            <p:cNvSpPr>
              <a:spLocks noChangeShapeType="1"/>
            </p:cNvSpPr>
            <p:nvPr/>
          </p:nvSpPr>
          <p:spPr bwMode="auto">
            <a:xfrm>
              <a:off x="629489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50"/>
            <p:cNvSpPr>
              <a:spLocks noChangeShapeType="1"/>
            </p:cNvSpPr>
            <p:nvPr/>
          </p:nvSpPr>
          <p:spPr bwMode="auto">
            <a:xfrm>
              <a:off x="689416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54"/>
            <p:cNvSpPr>
              <a:spLocks noChangeShapeType="1"/>
            </p:cNvSpPr>
            <p:nvPr/>
          </p:nvSpPr>
          <p:spPr bwMode="auto">
            <a:xfrm>
              <a:off x="749343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58"/>
            <p:cNvSpPr>
              <a:spLocks noChangeShapeType="1"/>
            </p:cNvSpPr>
            <p:nvPr/>
          </p:nvSpPr>
          <p:spPr bwMode="auto">
            <a:xfrm>
              <a:off x="809270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62"/>
            <p:cNvSpPr>
              <a:spLocks noChangeShapeType="1"/>
            </p:cNvSpPr>
            <p:nvPr/>
          </p:nvSpPr>
          <p:spPr bwMode="auto">
            <a:xfrm>
              <a:off x="869196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63"/>
            <p:cNvSpPr>
              <a:spLocks noChangeShapeType="1"/>
            </p:cNvSpPr>
            <p:nvPr/>
          </p:nvSpPr>
          <p:spPr bwMode="auto">
            <a:xfrm>
              <a:off x="884178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2"/>
            <p:cNvSpPr>
              <a:spLocks noChangeShapeType="1"/>
            </p:cNvSpPr>
            <p:nvPr/>
          </p:nvSpPr>
          <p:spPr bwMode="auto">
            <a:xfrm>
              <a:off x="1201119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16"/>
            <p:cNvSpPr>
              <a:spLocks noChangeShapeType="1"/>
            </p:cNvSpPr>
            <p:nvPr/>
          </p:nvSpPr>
          <p:spPr bwMode="auto">
            <a:xfrm>
              <a:off x="180038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20"/>
            <p:cNvSpPr>
              <a:spLocks noChangeShapeType="1"/>
            </p:cNvSpPr>
            <p:nvPr/>
          </p:nvSpPr>
          <p:spPr bwMode="auto">
            <a:xfrm>
              <a:off x="2399655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24"/>
            <p:cNvSpPr>
              <a:spLocks noChangeShapeType="1"/>
            </p:cNvSpPr>
            <p:nvPr/>
          </p:nvSpPr>
          <p:spPr bwMode="auto">
            <a:xfrm>
              <a:off x="2998923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28"/>
            <p:cNvSpPr>
              <a:spLocks noChangeShapeType="1"/>
            </p:cNvSpPr>
            <p:nvPr/>
          </p:nvSpPr>
          <p:spPr bwMode="auto">
            <a:xfrm>
              <a:off x="3598191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32"/>
            <p:cNvSpPr>
              <a:spLocks noChangeShapeType="1"/>
            </p:cNvSpPr>
            <p:nvPr/>
          </p:nvSpPr>
          <p:spPr bwMode="auto">
            <a:xfrm>
              <a:off x="4197459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36"/>
            <p:cNvSpPr>
              <a:spLocks noChangeShapeType="1"/>
            </p:cNvSpPr>
            <p:nvPr/>
          </p:nvSpPr>
          <p:spPr bwMode="auto">
            <a:xfrm>
              <a:off x="479672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40"/>
            <p:cNvSpPr>
              <a:spLocks noChangeShapeType="1"/>
            </p:cNvSpPr>
            <p:nvPr/>
          </p:nvSpPr>
          <p:spPr bwMode="auto">
            <a:xfrm>
              <a:off x="5395995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44"/>
            <p:cNvSpPr>
              <a:spLocks noChangeShapeType="1"/>
            </p:cNvSpPr>
            <p:nvPr/>
          </p:nvSpPr>
          <p:spPr bwMode="auto">
            <a:xfrm>
              <a:off x="5995263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48"/>
            <p:cNvSpPr>
              <a:spLocks noChangeShapeType="1"/>
            </p:cNvSpPr>
            <p:nvPr/>
          </p:nvSpPr>
          <p:spPr bwMode="auto">
            <a:xfrm>
              <a:off x="6594531" y="0"/>
              <a:ext cx="0" cy="2670048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56"/>
            <p:cNvSpPr>
              <a:spLocks noChangeShapeType="1"/>
            </p:cNvSpPr>
            <p:nvPr/>
          </p:nvSpPr>
          <p:spPr bwMode="auto">
            <a:xfrm>
              <a:off x="779306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60"/>
            <p:cNvSpPr>
              <a:spLocks noChangeShapeType="1"/>
            </p:cNvSpPr>
            <p:nvPr/>
          </p:nvSpPr>
          <p:spPr bwMode="auto">
            <a:xfrm>
              <a:off x="8392335" y="903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64"/>
            <p:cNvSpPr>
              <a:spLocks noChangeShapeType="1"/>
            </p:cNvSpPr>
            <p:nvPr/>
          </p:nvSpPr>
          <p:spPr bwMode="auto">
            <a:xfrm>
              <a:off x="8991600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8091" y="1566164"/>
            <a:ext cx="5575174" cy="1470025"/>
          </a:xfrm>
        </p:spPr>
        <p:txBody>
          <a:bodyPr/>
          <a:lstStyle>
            <a:lvl1pPr>
              <a:lnSpc>
                <a:spcPct val="94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Type Title Here</a:t>
            </a:r>
            <a:br>
              <a:rPr lang="en-US" dirty="0" smtClean="0"/>
            </a:br>
            <a:r>
              <a:rPr lang="en-US" dirty="0" smtClean="0"/>
              <a:t>Not to Exceed</a:t>
            </a:r>
            <a:br>
              <a:rPr lang="en-US" dirty="0" smtClean="0"/>
            </a:br>
            <a:r>
              <a:rPr lang="en-US" dirty="0" smtClean="0"/>
              <a:t>Three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43700" y="1666240"/>
            <a:ext cx="1947672" cy="1021716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>
                <a:solidFill>
                  <a:srgbClr val="E900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 Bold Arial</a:t>
            </a:r>
            <a:br>
              <a:rPr lang="en-US" dirty="0" smtClean="0"/>
            </a:br>
            <a:r>
              <a:rPr lang="en-US" dirty="0" smtClean="0"/>
              <a:t>All Else Regular Arial </a:t>
            </a:r>
          </a:p>
        </p:txBody>
      </p:sp>
      <p:sp>
        <p:nvSpPr>
          <p:cNvPr id="198" name="Text Placeholder 19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3141345"/>
            <a:ext cx="2447925" cy="1828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Type Date Here</a:t>
            </a:r>
            <a:endParaRPr lang="en-US" dirty="0"/>
          </a:p>
        </p:txBody>
      </p:sp>
      <p:pic>
        <p:nvPicPr>
          <p:cNvPr id="200" name="Picture 19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1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2475" y="1211580"/>
            <a:ext cx="4947286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Type Subtitle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475" y="1912301"/>
            <a:ext cx="4947286" cy="3736023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6940" y="1211580"/>
            <a:ext cx="2689860" cy="639762"/>
          </a:xfrm>
        </p:spPr>
        <p:txBody>
          <a:bodyPr anchor="b"/>
          <a:lstStyle>
            <a:lvl1pPr marL="0" indent="0">
              <a:buNone/>
              <a:defRPr sz="1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Type Subtitle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6940" y="1912301"/>
            <a:ext cx="2689860" cy="3736023"/>
          </a:xfrm>
        </p:spPr>
        <p:txBody>
          <a:bodyPr vert="horz" lIns="0" tIns="0" rIns="0" bIns="0" rtlCol="0">
            <a:noAutofit/>
          </a:bodyPr>
          <a:lstStyle>
            <a:lvl1pPr marL="130175" indent="-130175">
              <a:spcBef>
                <a:spcPts val="800"/>
              </a:spcBef>
              <a:defRPr lang="en-US" sz="1200" smtClean="0"/>
            </a:lvl1pPr>
            <a:lvl2pPr marL="347663" indent="-114300">
              <a:spcBef>
                <a:spcPts val="300"/>
              </a:spcBef>
              <a:defRPr lang="en-US" sz="1200" smtClean="0"/>
            </a:lvl2pPr>
            <a:lvl3pPr marL="576263" indent="-114300">
              <a:spcBef>
                <a:spcPts val="200"/>
              </a:spcBef>
              <a:defRPr lang="en-US" sz="1200" smtClean="0"/>
            </a:lvl3pPr>
            <a:lvl4pPr marL="804863" indent="-114300">
              <a:spcBef>
                <a:spcPts val="200"/>
              </a:spcBef>
              <a:defRPr lang="en-US" sz="1000" smtClean="0"/>
            </a:lvl4pPr>
            <a:lvl5pPr marL="971550" indent="-114300">
              <a:spcBef>
                <a:spcPts val="200"/>
              </a:spcBef>
              <a:defRPr lang="en-US"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Keysight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3581400" y="1600200"/>
            <a:ext cx="5110163" cy="40481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1840" y="1211580"/>
            <a:ext cx="2689860" cy="639762"/>
          </a:xfrm>
        </p:spPr>
        <p:txBody>
          <a:bodyPr anchor="b"/>
          <a:lstStyle>
            <a:lvl1pPr marL="0" indent="0">
              <a:buNone/>
              <a:defRPr sz="1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Type Subtitle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1840" y="1912301"/>
            <a:ext cx="2689860" cy="3736023"/>
          </a:xfrm>
        </p:spPr>
        <p:txBody>
          <a:bodyPr vert="horz" lIns="0" tIns="0" rIns="0" bIns="0" rtlCol="0">
            <a:noAutofit/>
          </a:bodyPr>
          <a:lstStyle>
            <a:lvl1pPr marL="130175" indent="-130175">
              <a:spcBef>
                <a:spcPts val="800"/>
              </a:spcBef>
              <a:defRPr lang="en-US" sz="1200" smtClean="0"/>
            </a:lvl1pPr>
            <a:lvl2pPr marL="347663" indent="-114300">
              <a:spcBef>
                <a:spcPts val="300"/>
              </a:spcBef>
              <a:defRPr lang="en-US" sz="1200" smtClean="0"/>
            </a:lvl2pPr>
            <a:lvl3pPr marL="576263" indent="-114300">
              <a:spcBef>
                <a:spcPts val="200"/>
              </a:spcBef>
              <a:defRPr lang="en-US" sz="1200" smtClean="0"/>
            </a:lvl3pPr>
            <a:lvl4pPr marL="804863" indent="-114300">
              <a:spcBef>
                <a:spcPts val="200"/>
              </a:spcBef>
              <a:defRPr lang="en-US" sz="1000" smtClean="0"/>
            </a:lvl4pPr>
            <a:lvl5pPr marL="971550" indent="-114300">
              <a:spcBef>
                <a:spcPts val="200"/>
              </a:spcBef>
              <a:defRPr lang="en-US"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Keysight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2475" y="1211580"/>
            <a:ext cx="374637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Type Subtitle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475" y="1874201"/>
            <a:ext cx="3746373" cy="3736023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30000"/>
              </a:lnSpc>
              <a:spcBef>
                <a:spcPts val="1800"/>
              </a:spcBef>
              <a:buNone/>
              <a:defRPr lang="en-US" smtClean="0"/>
            </a:lvl1pPr>
            <a:lvl2pPr marL="457200" indent="-160338">
              <a:lnSpc>
                <a:spcPct val="100000"/>
              </a:lnSpc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98920" y="1539874"/>
            <a:ext cx="208788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Type Caption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1834577"/>
            <a:ext cx="2087880" cy="968059"/>
          </a:xfrm>
        </p:spPr>
        <p:txBody>
          <a:bodyPr vert="horz" lIns="0" tIns="0" rIns="0" bIns="0" rtlCol="0">
            <a:noAutofit/>
          </a:bodyPr>
          <a:lstStyle>
            <a:lvl1pPr marL="130175" indent="-130175">
              <a:spcBef>
                <a:spcPts val="800"/>
              </a:spcBef>
              <a:defRPr lang="en-US" sz="1300" smtClean="0"/>
            </a:lvl1pPr>
            <a:lvl2pPr marL="347663" indent="-114300">
              <a:spcBef>
                <a:spcPts val="300"/>
              </a:spcBef>
              <a:defRPr lang="en-US" sz="1300" smtClean="0"/>
            </a:lvl2pPr>
            <a:lvl3pPr marL="255588" indent="-114300">
              <a:spcBef>
                <a:spcPts val="300"/>
              </a:spcBef>
              <a:defRPr lang="en-US" sz="1300" smtClean="0"/>
            </a:lvl3pPr>
            <a:lvl4pPr marL="400050" indent="-122238">
              <a:spcBef>
                <a:spcPts val="300"/>
              </a:spcBef>
              <a:defRPr lang="en-US" sz="1300" smtClean="0"/>
            </a:lvl4pPr>
            <a:lvl5pPr marL="530225" indent="-114300">
              <a:spcBef>
                <a:spcPts val="300"/>
              </a:spcBef>
              <a:defRPr lang="en-US"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Keysight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598920" y="3025140"/>
            <a:ext cx="208788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Type Caption 2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98920" y="3319843"/>
            <a:ext cx="2087880" cy="968059"/>
          </a:xfrm>
        </p:spPr>
        <p:txBody>
          <a:bodyPr vert="horz" lIns="0" tIns="0" rIns="0" bIns="0" rtlCol="0">
            <a:noAutofit/>
          </a:bodyPr>
          <a:lstStyle>
            <a:lvl1pPr marL="130175" indent="-130175">
              <a:spcBef>
                <a:spcPts val="800"/>
              </a:spcBef>
              <a:defRPr lang="en-US" sz="1300" smtClean="0"/>
            </a:lvl1pPr>
            <a:lvl2pPr marL="347663" indent="-114300">
              <a:spcBef>
                <a:spcPts val="300"/>
              </a:spcBef>
              <a:defRPr lang="en-US" sz="1300" smtClean="0"/>
            </a:lvl2pPr>
            <a:lvl3pPr marL="255588" indent="-114300">
              <a:spcBef>
                <a:spcPts val="300"/>
              </a:spcBef>
              <a:defRPr lang="en-US" sz="1300" smtClean="0"/>
            </a:lvl3pPr>
            <a:lvl4pPr marL="400050" indent="-122238">
              <a:spcBef>
                <a:spcPts val="300"/>
              </a:spcBef>
              <a:defRPr lang="en-US" sz="1300" smtClean="0"/>
            </a:lvl4pPr>
            <a:lvl5pPr marL="530225" indent="-114300">
              <a:spcBef>
                <a:spcPts val="300"/>
              </a:spcBef>
              <a:defRPr lang="en-US"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598920" y="4457700"/>
            <a:ext cx="208788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Type Caption 3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6"/>
          </p:nvPr>
        </p:nvSpPr>
        <p:spPr>
          <a:xfrm>
            <a:off x="6598920" y="4752403"/>
            <a:ext cx="2087880" cy="968059"/>
          </a:xfrm>
        </p:spPr>
        <p:txBody>
          <a:bodyPr vert="horz" lIns="0" tIns="0" rIns="0" bIns="0" rtlCol="0">
            <a:noAutofit/>
          </a:bodyPr>
          <a:lstStyle>
            <a:lvl1pPr marL="130175" indent="-130175">
              <a:spcBef>
                <a:spcPts val="800"/>
              </a:spcBef>
              <a:defRPr lang="en-US" sz="1300" smtClean="0"/>
            </a:lvl1pPr>
            <a:lvl2pPr marL="347663" indent="-114300">
              <a:spcBef>
                <a:spcPts val="300"/>
              </a:spcBef>
              <a:defRPr lang="en-US" sz="1300" smtClean="0"/>
            </a:lvl2pPr>
            <a:lvl3pPr marL="255588" indent="-114300">
              <a:spcBef>
                <a:spcPts val="300"/>
              </a:spcBef>
              <a:defRPr lang="en-US" sz="1300" smtClean="0"/>
            </a:lvl3pPr>
            <a:lvl4pPr marL="400050" indent="-122238">
              <a:spcBef>
                <a:spcPts val="300"/>
              </a:spcBef>
              <a:defRPr lang="en-US" sz="1300" smtClean="0"/>
            </a:lvl4pPr>
            <a:lvl5pPr marL="530225" indent="-114300">
              <a:spcBef>
                <a:spcPts val="300"/>
              </a:spcBef>
              <a:defRPr lang="en-US"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 hasCustomPrompt="1"/>
          </p:nvPr>
        </p:nvSpPr>
        <p:spPr>
          <a:xfrm>
            <a:off x="4724400" y="1616075"/>
            <a:ext cx="1600200" cy="1203325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8" hasCustomPrompt="1"/>
          </p:nvPr>
        </p:nvSpPr>
        <p:spPr>
          <a:xfrm>
            <a:off x="4724400" y="3071495"/>
            <a:ext cx="1600200" cy="1203325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4724400" y="4542155"/>
            <a:ext cx="1600200" cy="1203325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76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2474" y="4450080"/>
            <a:ext cx="228600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Type Caption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2475" y="1211580"/>
            <a:ext cx="625792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Type Subtitle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475" y="1874201"/>
            <a:ext cx="6257925" cy="830899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30000"/>
              </a:lnSpc>
              <a:spcBef>
                <a:spcPts val="800"/>
              </a:spcBef>
              <a:buNone/>
              <a:defRPr lang="en-US" smtClean="0"/>
            </a:lvl1pPr>
            <a:lvl2pPr marL="160338" indent="-160338">
              <a:lnSpc>
                <a:spcPct val="130000"/>
              </a:lnSpc>
              <a:spcBef>
                <a:spcPts val="8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Keysight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 hasCustomPrompt="1"/>
          </p:nvPr>
        </p:nvSpPr>
        <p:spPr>
          <a:xfrm>
            <a:off x="752474" y="2819400"/>
            <a:ext cx="2286000" cy="1417320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8" hasCustomPrompt="1"/>
          </p:nvPr>
        </p:nvSpPr>
        <p:spPr>
          <a:xfrm>
            <a:off x="3419665" y="2819400"/>
            <a:ext cx="2286000" cy="1417320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6086856" y="2819400"/>
            <a:ext cx="2286000" cy="1417320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3419665" y="4450080"/>
            <a:ext cx="228600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Type Caption 2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086856" y="4450080"/>
            <a:ext cx="228600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Type Caption 3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0"/>
          </p:nvPr>
        </p:nvSpPr>
        <p:spPr>
          <a:xfrm>
            <a:off x="752475" y="4724400"/>
            <a:ext cx="2295525" cy="1144588"/>
          </a:xfrm>
        </p:spPr>
        <p:txBody>
          <a:bodyPr/>
          <a:lstStyle>
            <a:lvl1pPr>
              <a:defRPr sz="1300"/>
            </a:lvl1pPr>
            <a:lvl2pPr marL="511175" indent="-152400">
              <a:spcBef>
                <a:spcPts val="300"/>
              </a:spcBef>
              <a:defRPr sz="13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31"/>
          </p:nvPr>
        </p:nvSpPr>
        <p:spPr>
          <a:xfrm>
            <a:off x="3419665" y="4724400"/>
            <a:ext cx="2295525" cy="1144588"/>
          </a:xfrm>
        </p:spPr>
        <p:txBody>
          <a:bodyPr/>
          <a:lstStyle>
            <a:lvl1pPr>
              <a:defRPr sz="1300"/>
            </a:lvl1pPr>
            <a:lvl2pPr marL="511175" indent="-152400">
              <a:spcBef>
                <a:spcPts val="300"/>
              </a:spcBef>
              <a:defRPr sz="13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32"/>
          </p:nvPr>
        </p:nvSpPr>
        <p:spPr>
          <a:xfrm>
            <a:off x="6086856" y="4724400"/>
            <a:ext cx="2295525" cy="1144588"/>
          </a:xfrm>
        </p:spPr>
        <p:txBody>
          <a:bodyPr/>
          <a:lstStyle>
            <a:lvl1pPr>
              <a:defRPr sz="1300"/>
            </a:lvl1pPr>
            <a:lvl2pPr marL="511175" indent="-152400">
              <a:spcBef>
                <a:spcPts val="300"/>
              </a:spcBef>
              <a:defRPr sz="13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664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Keysight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914400"/>
            <a:ext cx="7239000" cy="45720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Add Secondary Title in Keysight Gray (28 Pt)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Keysight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72"/>
          <a:stretch/>
        </p:blipFill>
        <p:spPr>
          <a:xfrm>
            <a:off x="4386805" y="2492875"/>
            <a:ext cx="4454981" cy="4380974"/>
          </a:xfrm>
          <a:prstGeom prst="rect">
            <a:avLst/>
          </a:prstGeom>
        </p:spPr>
      </p:pic>
      <p:grpSp>
        <p:nvGrpSpPr>
          <p:cNvPr id="136" name="Group 135"/>
          <p:cNvGrpSpPr/>
          <p:nvPr userDrawn="1"/>
        </p:nvGrpSpPr>
        <p:grpSpPr>
          <a:xfrm>
            <a:off x="152400" y="0"/>
            <a:ext cx="8839200" cy="3291840"/>
            <a:chOff x="152400" y="0"/>
            <a:chExt cx="8839200" cy="3291840"/>
          </a:xfrm>
        </p:grpSpPr>
        <p:sp>
          <p:nvSpPr>
            <p:cNvPr id="137" name="Line 8"/>
            <p:cNvSpPr>
              <a:spLocks noChangeShapeType="1"/>
            </p:cNvSpPr>
            <p:nvPr/>
          </p:nvSpPr>
          <p:spPr bwMode="auto">
            <a:xfrm>
              <a:off x="601850" y="0"/>
              <a:ext cx="129" cy="329184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49"/>
            <p:cNvSpPr>
              <a:spLocks noChangeShapeType="1"/>
            </p:cNvSpPr>
            <p:nvPr/>
          </p:nvSpPr>
          <p:spPr bwMode="auto">
            <a:xfrm>
              <a:off x="6744348" y="0"/>
              <a:ext cx="0" cy="402336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57"/>
            <p:cNvSpPr>
              <a:spLocks noChangeShapeType="1"/>
            </p:cNvSpPr>
            <p:nvPr/>
          </p:nvSpPr>
          <p:spPr bwMode="auto">
            <a:xfrm>
              <a:off x="7942884" y="0"/>
              <a:ext cx="0" cy="402336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5"/>
            <p:cNvSpPr>
              <a:spLocks noChangeShapeType="1"/>
            </p:cNvSpPr>
            <p:nvPr/>
          </p:nvSpPr>
          <p:spPr bwMode="auto">
            <a:xfrm>
              <a:off x="15240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7"/>
            <p:cNvSpPr>
              <a:spLocks noChangeShapeType="1"/>
            </p:cNvSpPr>
            <p:nvPr/>
          </p:nvSpPr>
          <p:spPr bwMode="auto">
            <a:xfrm>
              <a:off x="45203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>
              <a:off x="75166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1"/>
            <p:cNvSpPr>
              <a:spLocks noChangeShapeType="1"/>
            </p:cNvSpPr>
            <p:nvPr/>
          </p:nvSpPr>
          <p:spPr bwMode="auto">
            <a:xfrm>
              <a:off x="105130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3"/>
            <p:cNvSpPr>
              <a:spLocks noChangeShapeType="1"/>
            </p:cNvSpPr>
            <p:nvPr/>
          </p:nvSpPr>
          <p:spPr bwMode="auto">
            <a:xfrm>
              <a:off x="135093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5"/>
            <p:cNvSpPr>
              <a:spLocks noChangeShapeType="1"/>
            </p:cNvSpPr>
            <p:nvPr/>
          </p:nvSpPr>
          <p:spPr bwMode="auto">
            <a:xfrm>
              <a:off x="165057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7"/>
            <p:cNvSpPr>
              <a:spLocks noChangeShapeType="1"/>
            </p:cNvSpPr>
            <p:nvPr/>
          </p:nvSpPr>
          <p:spPr bwMode="auto">
            <a:xfrm>
              <a:off x="195020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9"/>
            <p:cNvSpPr>
              <a:spLocks noChangeShapeType="1"/>
            </p:cNvSpPr>
            <p:nvPr/>
          </p:nvSpPr>
          <p:spPr bwMode="auto">
            <a:xfrm>
              <a:off x="224983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21"/>
            <p:cNvSpPr>
              <a:spLocks noChangeShapeType="1"/>
            </p:cNvSpPr>
            <p:nvPr/>
          </p:nvSpPr>
          <p:spPr bwMode="auto">
            <a:xfrm>
              <a:off x="254947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3"/>
            <p:cNvSpPr>
              <a:spLocks noChangeShapeType="1"/>
            </p:cNvSpPr>
            <p:nvPr/>
          </p:nvSpPr>
          <p:spPr bwMode="auto">
            <a:xfrm>
              <a:off x="284910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5"/>
            <p:cNvSpPr>
              <a:spLocks noChangeShapeType="1"/>
            </p:cNvSpPr>
            <p:nvPr/>
          </p:nvSpPr>
          <p:spPr bwMode="auto">
            <a:xfrm>
              <a:off x="314874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27"/>
            <p:cNvSpPr>
              <a:spLocks noChangeShapeType="1"/>
            </p:cNvSpPr>
            <p:nvPr/>
          </p:nvSpPr>
          <p:spPr bwMode="auto">
            <a:xfrm>
              <a:off x="344837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9"/>
            <p:cNvSpPr>
              <a:spLocks noChangeShapeType="1"/>
            </p:cNvSpPr>
            <p:nvPr/>
          </p:nvSpPr>
          <p:spPr bwMode="auto">
            <a:xfrm>
              <a:off x="374800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31"/>
            <p:cNvSpPr>
              <a:spLocks noChangeShapeType="1"/>
            </p:cNvSpPr>
            <p:nvPr/>
          </p:nvSpPr>
          <p:spPr bwMode="auto">
            <a:xfrm>
              <a:off x="404764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33"/>
            <p:cNvSpPr>
              <a:spLocks noChangeShapeType="1"/>
            </p:cNvSpPr>
            <p:nvPr/>
          </p:nvSpPr>
          <p:spPr bwMode="auto">
            <a:xfrm>
              <a:off x="434727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35"/>
            <p:cNvSpPr>
              <a:spLocks noChangeShapeType="1"/>
            </p:cNvSpPr>
            <p:nvPr/>
          </p:nvSpPr>
          <p:spPr bwMode="auto">
            <a:xfrm>
              <a:off x="464691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37"/>
            <p:cNvSpPr>
              <a:spLocks noChangeShapeType="1"/>
            </p:cNvSpPr>
            <p:nvPr/>
          </p:nvSpPr>
          <p:spPr bwMode="auto">
            <a:xfrm>
              <a:off x="494654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39"/>
            <p:cNvSpPr>
              <a:spLocks noChangeShapeType="1"/>
            </p:cNvSpPr>
            <p:nvPr/>
          </p:nvSpPr>
          <p:spPr bwMode="auto">
            <a:xfrm>
              <a:off x="524617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41"/>
            <p:cNvSpPr>
              <a:spLocks noChangeShapeType="1"/>
            </p:cNvSpPr>
            <p:nvPr/>
          </p:nvSpPr>
          <p:spPr bwMode="auto">
            <a:xfrm>
              <a:off x="554581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43"/>
            <p:cNvSpPr>
              <a:spLocks noChangeShapeType="1"/>
            </p:cNvSpPr>
            <p:nvPr/>
          </p:nvSpPr>
          <p:spPr bwMode="auto">
            <a:xfrm>
              <a:off x="584544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45"/>
            <p:cNvSpPr>
              <a:spLocks noChangeShapeType="1"/>
            </p:cNvSpPr>
            <p:nvPr/>
          </p:nvSpPr>
          <p:spPr bwMode="auto">
            <a:xfrm>
              <a:off x="614508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47"/>
            <p:cNvSpPr>
              <a:spLocks noChangeShapeType="1"/>
            </p:cNvSpPr>
            <p:nvPr/>
          </p:nvSpPr>
          <p:spPr bwMode="auto">
            <a:xfrm>
              <a:off x="644471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51"/>
            <p:cNvSpPr>
              <a:spLocks noChangeShapeType="1"/>
            </p:cNvSpPr>
            <p:nvPr/>
          </p:nvSpPr>
          <p:spPr bwMode="auto">
            <a:xfrm>
              <a:off x="704398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52"/>
            <p:cNvSpPr>
              <a:spLocks noChangeShapeType="1"/>
            </p:cNvSpPr>
            <p:nvPr/>
          </p:nvSpPr>
          <p:spPr bwMode="auto">
            <a:xfrm>
              <a:off x="7193799" y="0"/>
              <a:ext cx="0" cy="1207008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53"/>
            <p:cNvSpPr>
              <a:spLocks noChangeShapeType="1"/>
            </p:cNvSpPr>
            <p:nvPr/>
          </p:nvSpPr>
          <p:spPr bwMode="auto">
            <a:xfrm>
              <a:off x="734361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55"/>
            <p:cNvSpPr>
              <a:spLocks noChangeShapeType="1"/>
            </p:cNvSpPr>
            <p:nvPr/>
          </p:nvSpPr>
          <p:spPr bwMode="auto">
            <a:xfrm>
              <a:off x="764325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59"/>
            <p:cNvSpPr>
              <a:spLocks noChangeShapeType="1"/>
            </p:cNvSpPr>
            <p:nvPr/>
          </p:nvSpPr>
          <p:spPr bwMode="auto">
            <a:xfrm>
              <a:off x="824251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61"/>
            <p:cNvSpPr>
              <a:spLocks noChangeShapeType="1"/>
            </p:cNvSpPr>
            <p:nvPr/>
          </p:nvSpPr>
          <p:spPr bwMode="auto">
            <a:xfrm>
              <a:off x="854215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6"/>
            <p:cNvSpPr>
              <a:spLocks noChangeShapeType="1"/>
            </p:cNvSpPr>
            <p:nvPr/>
          </p:nvSpPr>
          <p:spPr bwMode="auto">
            <a:xfrm>
              <a:off x="30221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>
              <a:off x="90148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4"/>
            <p:cNvSpPr>
              <a:spLocks noChangeShapeType="1"/>
            </p:cNvSpPr>
            <p:nvPr/>
          </p:nvSpPr>
          <p:spPr bwMode="auto">
            <a:xfrm>
              <a:off x="150075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8"/>
            <p:cNvSpPr>
              <a:spLocks noChangeShapeType="1"/>
            </p:cNvSpPr>
            <p:nvPr/>
          </p:nvSpPr>
          <p:spPr bwMode="auto">
            <a:xfrm>
              <a:off x="210002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2"/>
            <p:cNvSpPr>
              <a:spLocks noChangeShapeType="1"/>
            </p:cNvSpPr>
            <p:nvPr/>
          </p:nvSpPr>
          <p:spPr bwMode="auto">
            <a:xfrm>
              <a:off x="269928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6"/>
            <p:cNvSpPr>
              <a:spLocks noChangeShapeType="1"/>
            </p:cNvSpPr>
            <p:nvPr/>
          </p:nvSpPr>
          <p:spPr bwMode="auto">
            <a:xfrm>
              <a:off x="329855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30"/>
            <p:cNvSpPr>
              <a:spLocks noChangeShapeType="1"/>
            </p:cNvSpPr>
            <p:nvPr/>
          </p:nvSpPr>
          <p:spPr bwMode="auto">
            <a:xfrm>
              <a:off x="389782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34"/>
            <p:cNvSpPr>
              <a:spLocks noChangeShapeType="1"/>
            </p:cNvSpPr>
            <p:nvPr/>
          </p:nvSpPr>
          <p:spPr bwMode="auto">
            <a:xfrm>
              <a:off x="449709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38"/>
            <p:cNvSpPr>
              <a:spLocks noChangeShapeType="1"/>
            </p:cNvSpPr>
            <p:nvPr/>
          </p:nvSpPr>
          <p:spPr bwMode="auto">
            <a:xfrm>
              <a:off x="509636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42"/>
            <p:cNvSpPr>
              <a:spLocks noChangeShapeType="1"/>
            </p:cNvSpPr>
            <p:nvPr/>
          </p:nvSpPr>
          <p:spPr bwMode="auto">
            <a:xfrm>
              <a:off x="569562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46"/>
            <p:cNvSpPr>
              <a:spLocks noChangeShapeType="1"/>
            </p:cNvSpPr>
            <p:nvPr/>
          </p:nvSpPr>
          <p:spPr bwMode="auto">
            <a:xfrm>
              <a:off x="629489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50"/>
            <p:cNvSpPr>
              <a:spLocks noChangeShapeType="1"/>
            </p:cNvSpPr>
            <p:nvPr/>
          </p:nvSpPr>
          <p:spPr bwMode="auto">
            <a:xfrm>
              <a:off x="689416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54"/>
            <p:cNvSpPr>
              <a:spLocks noChangeShapeType="1"/>
            </p:cNvSpPr>
            <p:nvPr/>
          </p:nvSpPr>
          <p:spPr bwMode="auto">
            <a:xfrm>
              <a:off x="749343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58"/>
            <p:cNvSpPr>
              <a:spLocks noChangeShapeType="1"/>
            </p:cNvSpPr>
            <p:nvPr/>
          </p:nvSpPr>
          <p:spPr bwMode="auto">
            <a:xfrm>
              <a:off x="809270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62"/>
            <p:cNvSpPr>
              <a:spLocks noChangeShapeType="1"/>
            </p:cNvSpPr>
            <p:nvPr/>
          </p:nvSpPr>
          <p:spPr bwMode="auto">
            <a:xfrm>
              <a:off x="869196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63"/>
            <p:cNvSpPr>
              <a:spLocks noChangeShapeType="1"/>
            </p:cNvSpPr>
            <p:nvPr/>
          </p:nvSpPr>
          <p:spPr bwMode="auto">
            <a:xfrm>
              <a:off x="884178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2"/>
            <p:cNvSpPr>
              <a:spLocks noChangeShapeType="1"/>
            </p:cNvSpPr>
            <p:nvPr/>
          </p:nvSpPr>
          <p:spPr bwMode="auto">
            <a:xfrm>
              <a:off x="1201119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16"/>
            <p:cNvSpPr>
              <a:spLocks noChangeShapeType="1"/>
            </p:cNvSpPr>
            <p:nvPr/>
          </p:nvSpPr>
          <p:spPr bwMode="auto">
            <a:xfrm>
              <a:off x="180038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20"/>
            <p:cNvSpPr>
              <a:spLocks noChangeShapeType="1"/>
            </p:cNvSpPr>
            <p:nvPr/>
          </p:nvSpPr>
          <p:spPr bwMode="auto">
            <a:xfrm>
              <a:off x="2399655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24"/>
            <p:cNvSpPr>
              <a:spLocks noChangeShapeType="1"/>
            </p:cNvSpPr>
            <p:nvPr/>
          </p:nvSpPr>
          <p:spPr bwMode="auto">
            <a:xfrm>
              <a:off x="2998923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28"/>
            <p:cNvSpPr>
              <a:spLocks noChangeShapeType="1"/>
            </p:cNvSpPr>
            <p:nvPr/>
          </p:nvSpPr>
          <p:spPr bwMode="auto">
            <a:xfrm>
              <a:off x="3598191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32"/>
            <p:cNvSpPr>
              <a:spLocks noChangeShapeType="1"/>
            </p:cNvSpPr>
            <p:nvPr/>
          </p:nvSpPr>
          <p:spPr bwMode="auto">
            <a:xfrm>
              <a:off x="4197459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36"/>
            <p:cNvSpPr>
              <a:spLocks noChangeShapeType="1"/>
            </p:cNvSpPr>
            <p:nvPr/>
          </p:nvSpPr>
          <p:spPr bwMode="auto">
            <a:xfrm>
              <a:off x="479672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40"/>
            <p:cNvSpPr>
              <a:spLocks noChangeShapeType="1"/>
            </p:cNvSpPr>
            <p:nvPr/>
          </p:nvSpPr>
          <p:spPr bwMode="auto">
            <a:xfrm>
              <a:off x="5395995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44"/>
            <p:cNvSpPr>
              <a:spLocks noChangeShapeType="1"/>
            </p:cNvSpPr>
            <p:nvPr/>
          </p:nvSpPr>
          <p:spPr bwMode="auto">
            <a:xfrm>
              <a:off x="5995263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48"/>
            <p:cNvSpPr>
              <a:spLocks noChangeShapeType="1"/>
            </p:cNvSpPr>
            <p:nvPr/>
          </p:nvSpPr>
          <p:spPr bwMode="auto">
            <a:xfrm>
              <a:off x="6594531" y="0"/>
              <a:ext cx="0" cy="2670048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56"/>
            <p:cNvSpPr>
              <a:spLocks noChangeShapeType="1"/>
            </p:cNvSpPr>
            <p:nvPr/>
          </p:nvSpPr>
          <p:spPr bwMode="auto">
            <a:xfrm>
              <a:off x="779306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60"/>
            <p:cNvSpPr>
              <a:spLocks noChangeShapeType="1"/>
            </p:cNvSpPr>
            <p:nvPr/>
          </p:nvSpPr>
          <p:spPr bwMode="auto">
            <a:xfrm>
              <a:off x="8392335" y="903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64"/>
            <p:cNvSpPr>
              <a:spLocks noChangeShapeType="1"/>
            </p:cNvSpPr>
            <p:nvPr/>
          </p:nvSpPr>
          <p:spPr bwMode="auto">
            <a:xfrm>
              <a:off x="8991600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8091" y="1566164"/>
            <a:ext cx="5575174" cy="1470025"/>
          </a:xfrm>
        </p:spPr>
        <p:txBody>
          <a:bodyPr/>
          <a:lstStyle>
            <a:lvl1pPr>
              <a:lnSpc>
                <a:spcPct val="94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Type Title Here</a:t>
            </a:r>
            <a:br>
              <a:rPr lang="en-US" dirty="0" smtClean="0"/>
            </a:br>
            <a:r>
              <a:rPr lang="en-US" dirty="0" smtClean="0"/>
              <a:t>Not to Exceed</a:t>
            </a:r>
            <a:br>
              <a:rPr lang="en-US" dirty="0" smtClean="0"/>
            </a:br>
            <a:r>
              <a:rPr lang="en-US" dirty="0" smtClean="0"/>
              <a:t>Three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43700" y="1666240"/>
            <a:ext cx="1947672" cy="1021716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>
                <a:solidFill>
                  <a:srgbClr val="E900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 Bold Arial</a:t>
            </a:r>
            <a:br>
              <a:rPr lang="en-US" dirty="0" smtClean="0"/>
            </a:br>
            <a:r>
              <a:rPr lang="en-US" dirty="0" smtClean="0"/>
              <a:t>All Else Regular Arial </a:t>
            </a:r>
          </a:p>
        </p:txBody>
      </p:sp>
      <p:sp>
        <p:nvSpPr>
          <p:cNvPr id="198" name="Text Placeholder 19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3141345"/>
            <a:ext cx="2447925" cy="1828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Type Date Here</a:t>
            </a:r>
            <a:endParaRPr lang="en-US" dirty="0"/>
          </a:p>
        </p:txBody>
      </p:sp>
      <p:pic>
        <p:nvPicPr>
          <p:cNvPr id="200" name="Picture 19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5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8091" y="831215"/>
            <a:ext cx="5575174" cy="1470025"/>
          </a:xfrm>
        </p:spPr>
        <p:txBody>
          <a:bodyPr anchor="t"/>
          <a:lstStyle>
            <a:lvl1pPr>
              <a:lnSpc>
                <a:spcPct val="94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Type Title Here</a:t>
            </a:r>
            <a:br>
              <a:rPr lang="en-US" dirty="0" smtClean="0"/>
            </a:br>
            <a:r>
              <a:rPr lang="en-US" dirty="0" smtClean="0"/>
              <a:t>Not to Exceed</a:t>
            </a:r>
            <a:br>
              <a:rPr lang="en-US" dirty="0" smtClean="0"/>
            </a:br>
            <a:r>
              <a:rPr lang="en-US" dirty="0" smtClean="0"/>
              <a:t>Three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42647" y="5029200"/>
            <a:ext cx="1948915" cy="1021716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>
                <a:solidFill>
                  <a:srgbClr val="E900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 Bold Arial</a:t>
            </a:r>
            <a:br>
              <a:rPr lang="en-US" dirty="0" smtClean="0"/>
            </a:br>
            <a:r>
              <a:rPr lang="en-US" dirty="0" smtClean="0"/>
              <a:t>All Else Regular Arial </a:t>
            </a:r>
          </a:p>
        </p:txBody>
      </p:sp>
      <p:sp>
        <p:nvSpPr>
          <p:cNvPr id="198" name="Text Placeholder 19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337181"/>
            <a:ext cx="2447925" cy="1828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Date Here Move Up as Needed</a:t>
            </a:r>
            <a:endParaRPr lang="en-US" dirty="0"/>
          </a:p>
        </p:txBody>
      </p:sp>
      <p:grpSp>
        <p:nvGrpSpPr>
          <p:cNvPr id="71" name="Group 70"/>
          <p:cNvGrpSpPr/>
          <p:nvPr userDrawn="1"/>
        </p:nvGrpSpPr>
        <p:grpSpPr>
          <a:xfrm flipV="1">
            <a:off x="152400" y="903989"/>
            <a:ext cx="8839200" cy="5137033"/>
            <a:chOff x="152400" y="-1606182"/>
            <a:chExt cx="8839200" cy="5137033"/>
          </a:xfrm>
        </p:grpSpPr>
        <p:sp>
          <p:nvSpPr>
            <p:cNvPr id="72" name="Line 8"/>
            <p:cNvSpPr>
              <a:spLocks noChangeShapeType="1"/>
            </p:cNvSpPr>
            <p:nvPr/>
          </p:nvSpPr>
          <p:spPr bwMode="auto">
            <a:xfrm>
              <a:off x="601850" y="0"/>
              <a:ext cx="129" cy="3530851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49"/>
            <p:cNvSpPr>
              <a:spLocks noChangeShapeType="1"/>
            </p:cNvSpPr>
            <p:nvPr/>
          </p:nvSpPr>
          <p:spPr bwMode="auto">
            <a:xfrm>
              <a:off x="6744348" y="0"/>
              <a:ext cx="0" cy="402336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>
              <a:off x="7942884" y="0"/>
              <a:ext cx="0" cy="402336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5"/>
            <p:cNvSpPr>
              <a:spLocks noChangeShapeType="1"/>
            </p:cNvSpPr>
            <p:nvPr/>
          </p:nvSpPr>
          <p:spPr bwMode="auto">
            <a:xfrm>
              <a:off x="15240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>
              <a:off x="45203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75166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>
              <a:off x="105130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135093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165057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7"/>
            <p:cNvSpPr>
              <a:spLocks noChangeShapeType="1"/>
            </p:cNvSpPr>
            <p:nvPr/>
          </p:nvSpPr>
          <p:spPr bwMode="auto">
            <a:xfrm>
              <a:off x="195020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224983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254947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3"/>
            <p:cNvSpPr>
              <a:spLocks noChangeShapeType="1"/>
            </p:cNvSpPr>
            <p:nvPr/>
          </p:nvSpPr>
          <p:spPr bwMode="auto">
            <a:xfrm>
              <a:off x="284910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>
              <a:off x="314874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344837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29"/>
            <p:cNvSpPr>
              <a:spLocks noChangeShapeType="1"/>
            </p:cNvSpPr>
            <p:nvPr/>
          </p:nvSpPr>
          <p:spPr bwMode="auto">
            <a:xfrm>
              <a:off x="374800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404764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>
              <a:off x="434727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35"/>
            <p:cNvSpPr>
              <a:spLocks noChangeShapeType="1"/>
            </p:cNvSpPr>
            <p:nvPr/>
          </p:nvSpPr>
          <p:spPr bwMode="auto">
            <a:xfrm>
              <a:off x="464691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37"/>
            <p:cNvSpPr>
              <a:spLocks noChangeShapeType="1"/>
            </p:cNvSpPr>
            <p:nvPr/>
          </p:nvSpPr>
          <p:spPr bwMode="auto">
            <a:xfrm>
              <a:off x="494654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39"/>
            <p:cNvSpPr>
              <a:spLocks noChangeShapeType="1"/>
            </p:cNvSpPr>
            <p:nvPr/>
          </p:nvSpPr>
          <p:spPr bwMode="auto">
            <a:xfrm>
              <a:off x="524617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41"/>
            <p:cNvSpPr>
              <a:spLocks noChangeShapeType="1"/>
            </p:cNvSpPr>
            <p:nvPr/>
          </p:nvSpPr>
          <p:spPr bwMode="auto">
            <a:xfrm>
              <a:off x="554581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43"/>
            <p:cNvSpPr>
              <a:spLocks noChangeShapeType="1"/>
            </p:cNvSpPr>
            <p:nvPr/>
          </p:nvSpPr>
          <p:spPr bwMode="auto">
            <a:xfrm>
              <a:off x="584544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45"/>
            <p:cNvSpPr>
              <a:spLocks noChangeShapeType="1"/>
            </p:cNvSpPr>
            <p:nvPr/>
          </p:nvSpPr>
          <p:spPr bwMode="auto">
            <a:xfrm>
              <a:off x="614508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>
              <a:off x="644471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51"/>
            <p:cNvSpPr>
              <a:spLocks noChangeShapeType="1"/>
            </p:cNvSpPr>
            <p:nvPr/>
          </p:nvSpPr>
          <p:spPr bwMode="auto">
            <a:xfrm>
              <a:off x="704398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52"/>
            <p:cNvSpPr>
              <a:spLocks noChangeShapeType="1"/>
            </p:cNvSpPr>
            <p:nvPr/>
          </p:nvSpPr>
          <p:spPr bwMode="auto">
            <a:xfrm>
              <a:off x="7193799" y="0"/>
              <a:ext cx="0" cy="1207008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53"/>
            <p:cNvSpPr>
              <a:spLocks noChangeShapeType="1"/>
            </p:cNvSpPr>
            <p:nvPr/>
          </p:nvSpPr>
          <p:spPr bwMode="auto">
            <a:xfrm>
              <a:off x="734361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55"/>
            <p:cNvSpPr>
              <a:spLocks noChangeShapeType="1"/>
            </p:cNvSpPr>
            <p:nvPr/>
          </p:nvSpPr>
          <p:spPr bwMode="auto">
            <a:xfrm>
              <a:off x="764325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59"/>
            <p:cNvSpPr>
              <a:spLocks noChangeShapeType="1"/>
            </p:cNvSpPr>
            <p:nvPr/>
          </p:nvSpPr>
          <p:spPr bwMode="auto">
            <a:xfrm>
              <a:off x="824251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61"/>
            <p:cNvSpPr>
              <a:spLocks noChangeShapeType="1"/>
            </p:cNvSpPr>
            <p:nvPr/>
          </p:nvSpPr>
          <p:spPr bwMode="auto">
            <a:xfrm>
              <a:off x="854215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6"/>
            <p:cNvSpPr>
              <a:spLocks noChangeShapeType="1"/>
            </p:cNvSpPr>
            <p:nvPr/>
          </p:nvSpPr>
          <p:spPr bwMode="auto">
            <a:xfrm>
              <a:off x="30221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0"/>
            <p:cNvSpPr>
              <a:spLocks noChangeShapeType="1"/>
            </p:cNvSpPr>
            <p:nvPr/>
          </p:nvSpPr>
          <p:spPr bwMode="auto">
            <a:xfrm>
              <a:off x="90148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4"/>
            <p:cNvSpPr>
              <a:spLocks noChangeShapeType="1"/>
            </p:cNvSpPr>
            <p:nvPr/>
          </p:nvSpPr>
          <p:spPr bwMode="auto">
            <a:xfrm>
              <a:off x="150075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8"/>
            <p:cNvSpPr>
              <a:spLocks noChangeShapeType="1"/>
            </p:cNvSpPr>
            <p:nvPr/>
          </p:nvSpPr>
          <p:spPr bwMode="auto">
            <a:xfrm>
              <a:off x="210002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>
              <a:off x="269928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26"/>
            <p:cNvSpPr>
              <a:spLocks noChangeShapeType="1"/>
            </p:cNvSpPr>
            <p:nvPr/>
          </p:nvSpPr>
          <p:spPr bwMode="auto">
            <a:xfrm>
              <a:off x="329855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30"/>
            <p:cNvSpPr>
              <a:spLocks noChangeShapeType="1"/>
            </p:cNvSpPr>
            <p:nvPr/>
          </p:nvSpPr>
          <p:spPr bwMode="auto">
            <a:xfrm>
              <a:off x="389782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34"/>
            <p:cNvSpPr>
              <a:spLocks noChangeShapeType="1"/>
            </p:cNvSpPr>
            <p:nvPr/>
          </p:nvSpPr>
          <p:spPr bwMode="auto">
            <a:xfrm>
              <a:off x="449709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38"/>
            <p:cNvSpPr>
              <a:spLocks noChangeShapeType="1"/>
            </p:cNvSpPr>
            <p:nvPr/>
          </p:nvSpPr>
          <p:spPr bwMode="auto">
            <a:xfrm>
              <a:off x="509636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42"/>
            <p:cNvSpPr>
              <a:spLocks noChangeShapeType="1"/>
            </p:cNvSpPr>
            <p:nvPr/>
          </p:nvSpPr>
          <p:spPr bwMode="auto">
            <a:xfrm>
              <a:off x="569562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46"/>
            <p:cNvSpPr>
              <a:spLocks noChangeShapeType="1"/>
            </p:cNvSpPr>
            <p:nvPr/>
          </p:nvSpPr>
          <p:spPr bwMode="auto">
            <a:xfrm>
              <a:off x="629489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50"/>
            <p:cNvSpPr>
              <a:spLocks noChangeShapeType="1"/>
            </p:cNvSpPr>
            <p:nvPr/>
          </p:nvSpPr>
          <p:spPr bwMode="auto">
            <a:xfrm>
              <a:off x="689416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749343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58"/>
            <p:cNvSpPr>
              <a:spLocks noChangeShapeType="1"/>
            </p:cNvSpPr>
            <p:nvPr/>
          </p:nvSpPr>
          <p:spPr bwMode="auto">
            <a:xfrm>
              <a:off x="809270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62"/>
            <p:cNvSpPr>
              <a:spLocks noChangeShapeType="1"/>
            </p:cNvSpPr>
            <p:nvPr/>
          </p:nvSpPr>
          <p:spPr bwMode="auto">
            <a:xfrm>
              <a:off x="869196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63"/>
            <p:cNvSpPr>
              <a:spLocks noChangeShapeType="1"/>
            </p:cNvSpPr>
            <p:nvPr/>
          </p:nvSpPr>
          <p:spPr bwMode="auto">
            <a:xfrm>
              <a:off x="884178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2"/>
            <p:cNvSpPr>
              <a:spLocks noChangeShapeType="1"/>
            </p:cNvSpPr>
            <p:nvPr/>
          </p:nvSpPr>
          <p:spPr bwMode="auto">
            <a:xfrm>
              <a:off x="1201119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>
              <a:off x="180038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20"/>
            <p:cNvSpPr>
              <a:spLocks noChangeShapeType="1"/>
            </p:cNvSpPr>
            <p:nvPr/>
          </p:nvSpPr>
          <p:spPr bwMode="auto">
            <a:xfrm>
              <a:off x="2399655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24"/>
            <p:cNvSpPr>
              <a:spLocks noChangeShapeType="1"/>
            </p:cNvSpPr>
            <p:nvPr/>
          </p:nvSpPr>
          <p:spPr bwMode="auto">
            <a:xfrm>
              <a:off x="2998923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28"/>
            <p:cNvSpPr>
              <a:spLocks noChangeShapeType="1"/>
            </p:cNvSpPr>
            <p:nvPr/>
          </p:nvSpPr>
          <p:spPr bwMode="auto">
            <a:xfrm>
              <a:off x="3598191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32"/>
            <p:cNvSpPr>
              <a:spLocks noChangeShapeType="1"/>
            </p:cNvSpPr>
            <p:nvPr/>
          </p:nvSpPr>
          <p:spPr bwMode="auto">
            <a:xfrm>
              <a:off x="4197459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>
              <a:off x="479672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40"/>
            <p:cNvSpPr>
              <a:spLocks noChangeShapeType="1"/>
            </p:cNvSpPr>
            <p:nvPr/>
          </p:nvSpPr>
          <p:spPr bwMode="auto">
            <a:xfrm>
              <a:off x="5395995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44"/>
            <p:cNvSpPr>
              <a:spLocks noChangeShapeType="1"/>
            </p:cNvSpPr>
            <p:nvPr/>
          </p:nvSpPr>
          <p:spPr bwMode="auto">
            <a:xfrm>
              <a:off x="5995263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8"/>
            <p:cNvSpPr>
              <a:spLocks noChangeShapeType="1"/>
            </p:cNvSpPr>
            <p:nvPr/>
          </p:nvSpPr>
          <p:spPr bwMode="auto">
            <a:xfrm>
              <a:off x="6594531" y="-1606182"/>
              <a:ext cx="0" cy="2816352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56"/>
            <p:cNvSpPr>
              <a:spLocks noChangeShapeType="1"/>
            </p:cNvSpPr>
            <p:nvPr/>
          </p:nvSpPr>
          <p:spPr bwMode="auto">
            <a:xfrm>
              <a:off x="779306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60"/>
            <p:cNvSpPr>
              <a:spLocks noChangeShapeType="1"/>
            </p:cNvSpPr>
            <p:nvPr/>
          </p:nvSpPr>
          <p:spPr bwMode="auto">
            <a:xfrm>
              <a:off x="8392335" y="903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64"/>
            <p:cNvSpPr>
              <a:spLocks noChangeShapeType="1"/>
            </p:cNvSpPr>
            <p:nvPr/>
          </p:nvSpPr>
          <p:spPr bwMode="auto">
            <a:xfrm>
              <a:off x="8991600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2" name="Picture 1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8091" y="1566164"/>
            <a:ext cx="5575174" cy="1470025"/>
          </a:xfrm>
        </p:spPr>
        <p:txBody>
          <a:bodyPr/>
          <a:lstStyle>
            <a:lvl1pPr>
              <a:lnSpc>
                <a:spcPct val="94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Type Title Here</a:t>
            </a:r>
            <a:br>
              <a:rPr lang="en-US" dirty="0" smtClean="0"/>
            </a:br>
            <a:r>
              <a:rPr lang="en-US" dirty="0" smtClean="0"/>
              <a:t>Not to Exceed</a:t>
            </a:r>
            <a:br>
              <a:rPr lang="en-US" dirty="0" smtClean="0"/>
            </a:br>
            <a:r>
              <a:rPr lang="en-US" dirty="0" smtClean="0"/>
              <a:t>Three 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90029"/>
                </a:solidFill>
              </a:defRPr>
            </a:lvl1pPr>
          </a:lstStyle>
          <a:p>
            <a:r>
              <a:rPr lang="en-US" smtClean="0"/>
              <a:t>Keysight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0029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8091" y="1623061"/>
            <a:ext cx="5291709" cy="434340"/>
          </a:xfrm>
        </p:spPr>
        <p:txBody>
          <a:bodyPr anchor="t"/>
          <a:lstStyle>
            <a:lvl1pPr>
              <a:lnSpc>
                <a:spcPct val="94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Divider 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7525" y="2439782"/>
            <a:ext cx="5292276" cy="2818017"/>
          </a:xfrm>
        </p:spPr>
        <p:txBody>
          <a:bodyPr anchor="t"/>
          <a:lstStyle>
            <a:lvl1pPr marL="0" indent="0" algn="l">
              <a:lnSpc>
                <a:spcPct val="9400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Additional copy or delete placeholder if not needed.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52400" y="0"/>
            <a:ext cx="8839200" cy="2021022"/>
            <a:chOff x="152400" y="0"/>
            <a:chExt cx="8839200" cy="2021022"/>
          </a:xfrm>
        </p:grpSpPr>
        <p:sp>
          <p:nvSpPr>
            <p:cNvPr id="70" name="Line 8"/>
            <p:cNvSpPr>
              <a:spLocks noChangeShapeType="1"/>
            </p:cNvSpPr>
            <p:nvPr/>
          </p:nvSpPr>
          <p:spPr bwMode="auto">
            <a:xfrm>
              <a:off x="601851" y="0"/>
              <a:ext cx="0" cy="2021022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49"/>
            <p:cNvSpPr>
              <a:spLocks noChangeShapeType="1"/>
            </p:cNvSpPr>
            <p:nvPr/>
          </p:nvSpPr>
          <p:spPr bwMode="auto">
            <a:xfrm>
              <a:off x="6744348" y="0"/>
              <a:ext cx="0" cy="402336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57"/>
            <p:cNvSpPr>
              <a:spLocks noChangeShapeType="1"/>
            </p:cNvSpPr>
            <p:nvPr/>
          </p:nvSpPr>
          <p:spPr bwMode="auto">
            <a:xfrm>
              <a:off x="7942884" y="0"/>
              <a:ext cx="0" cy="402336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5"/>
            <p:cNvSpPr>
              <a:spLocks noChangeShapeType="1"/>
            </p:cNvSpPr>
            <p:nvPr/>
          </p:nvSpPr>
          <p:spPr bwMode="auto">
            <a:xfrm>
              <a:off x="15240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7"/>
            <p:cNvSpPr>
              <a:spLocks noChangeShapeType="1"/>
            </p:cNvSpPr>
            <p:nvPr/>
          </p:nvSpPr>
          <p:spPr bwMode="auto">
            <a:xfrm>
              <a:off x="45203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9"/>
            <p:cNvSpPr>
              <a:spLocks noChangeShapeType="1"/>
            </p:cNvSpPr>
            <p:nvPr/>
          </p:nvSpPr>
          <p:spPr bwMode="auto">
            <a:xfrm>
              <a:off x="75166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1"/>
            <p:cNvSpPr>
              <a:spLocks noChangeShapeType="1"/>
            </p:cNvSpPr>
            <p:nvPr/>
          </p:nvSpPr>
          <p:spPr bwMode="auto">
            <a:xfrm>
              <a:off x="105130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3"/>
            <p:cNvSpPr>
              <a:spLocks noChangeShapeType="1"/>
            </p:cNvSpPr>
            <p:nvPr/>
          </p:nvSpPr>
          <p:spPr bwMode="auto">
            <a:xfrm>
              <a:off x="135093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5"/>
            <p:cNvSpPr>
              <a:spLocks noChangeShapeType="1"/>
            </p:cNvSpPr>
            <p:nvPr/>
          </p:nvSpPr>
          <p:spPr bwMode="auto">
            <a:xfrm>
              <a:off x="165057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7"/>
            <p:cNvSpPr>
              <a:spLocks noChangeShapeType="1"/>
            </p:cNvSpPr>
            <p:nvPr/>
          </p:nvSpPr>
          <p:spPr bwMode="auto">
            <a:xfrm>
              <a:off x="195020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19"/>
            <p:cNvSpPr>
              <a:spLocks noChangeShapeType="1"/>
            </p:cNvSpPr>
            <p:nvPr/>
          </p:nvSpPr>
          <p:spPr bwMode="auto">
            <a:xfrm>
              <a:off x="224983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1"/>
            <p:cNvSpPr>
              <a:spLocks noChangeShapeType="1"/>
            </p:cNvSpPr>
            <p:nvPr/>
          </p:nvSpPr>
          <p:spPr bwMode="auto">
            <a:xfrm>
              <a:off x="254947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3"/>
            <p:cNvSpPr>
              <a:spLocks noChangeShapeType="1"/>
            </p:cNvSpPr>
            <p:nvPr/>
          </p:nvSpPr>
          <p:spPr bwMode="auto">
            <a:xfrm>
              <a:off x="284910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5"/>
            <p:cNvSpPr>
              <a:spLocks noChangeShapeType="1"/>
            </p:cNvSpPr>
            <p:nvPr/>
          </p:nvSpPr>
          <p:spPr bwMode="auto">
            <a:xfrm>
              <a:off x="314874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7"/>
            <p:cNvSpPr>
              <a:spLocks noChangeShapeType="1"/>
            </p:cNvSpPr>
            <p:nvPr/>
          </p:nvSpPr>
          <p:spPr bwMode="auto">
            <a:xfrm>
              <a:off x="344837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29"/>
            <p:cNvSpPr>
              <a:spLocks noChangeShapeType="1"/>
            </p:cNvSpPr>
            <p:nvPr/>
          </p:nvSpPr>
          <p:spPr bwMode="auto">
            <a:xfrm>
              <a:off x="374800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31"/>
            <p:cNvSpPr>
              <a:spLocks noChangeShapeType="1"/>
            </p:cNvSpPr>
            <p:nvPr/>
          </p:nvSpPr>
          <p:spPr bwMode="auto">
            <a:xfrm>
              <a:off x="404764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33"/>
            <p:cNvSpPr>
              <a:spLocks noChangeShapeType="1"/>
            </p:cNvSpPr>
            <p:nvPr/>
          </p:nvSpPr>
          <p:spPr bwMode="auto">
            <a:xfrm>
              <a:off x="434727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35"/>
            <p:cNvSpPr>
              <a:spLocks noChangeShapeType="1"/>
            </p:cNvSpPr>
            <p:nvPr/>
          </p:nvSpPr>
          <p:spPr bwMode="auto">
            <a:xfrm>
              <a:off x="464691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37"/>
            <p:cNvSpPr>
              <a:spLocks noChangeShapeType="1"/>
            </p:cNvSpPr>
            <p:nvPr/>
          </p:nvSpPr>
          <p:spPr bwMode="auto">
            <a:xfrm>
              <a:off x="494654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>
              <a:off x="524617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41"/>
            <p:cNvSpPr>
              <a:spLocks noChangeShapeType="1"/>
            </p:cNvSpPr>
            <p:nvPr/>
          </p:nvSpPr>
          <p:spPr bwMode="auto">
            <a:xfrm>
              <a:off x="554581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43"/>
            <p:cNvSpPr>
              <a:spLocks noChangeShapeType="1"/>
            </p:cNvSpPr>
            <p:nvPr/>
          </p:nvSpPr>
          <p:spPr bwMode="auto">
            <a:xfrm>
              <a:off x="584544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45"/>
            <p:cNvSpPr>
              <a:spLocks noChangeShapeType="1"/>
            </p:cNvSpPr>
            <p:nvPr/>
          </p:nvSpPr>
          <p:spPr bwMode="auto">
            <a:xfrm>
              <a:off x="614508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47"/>
            <p:cNvSpPr>
              <a:spLocks noChangeShapeType="1"/>
            </p:cNvSpPr>
            <p:nvPr/>
          </p:nvSpPr>
          <p:spPr bwMode="auto">
            <a:xfrm>
              <a:off x="644471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51"/>
            <p:cNvSpPr>
              <a:spLocks noChangeShapeType="1"/>
            </p:cNvSpPr>
            <p:nvPr/>
          </p:nvSpPr>
          <p:spPr bwMode="auto">
            <a:xfrm>
              <a:off x="704398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52"/>
            <p:cNvSpPr>
              <a:spLocks noChangeShapeType="1"/>
            </p:cNvSpPr>
            <p:nvPr/>
          </p:nvSpPr>
          <p:spPr bwMode="auto">
            <a:xfrm>
              <a:off x="7193799" y="0"/>
              <a:ext cx="0" cy="121920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53"/>
            <p:cNvSpPr>
              <a:spLocks noChangeShapeType="1"/>
            </p:cNvSpPr>
            <p:nvPr/>
          </p:nvSpPr>
          <p:spPr bwMode="auto">
            <a:xfrm>
              <a:off x="734361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55"/>
            <p:cNvSpPr>
              <a:spLocks noChangeShapeType="1"/>
            </p:cNvSpPr>
            <p:nvPr/>
          </p:nvSpPr>
          <p:spPr bwMode="auto">
            <a:xfrm>
              <a:off x="764325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59"/>
            <p:cNvSpPr>
              <a:spLocks noChangeShapeType="1"/>
            </p:cNvSpPr>
            <p:nvPr/>
          </p:nvSpPr>
          <p:spPr bwMode="auto">
            <a:xfrm>
              <a:off x="824251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61"/>
            <p:cNvSpPr>
              <a:spLocks noChangeShapeType="1"/>
            </p:cNvSpPr>
            <p:nvPr/>
          </p:nvSpPr>
          <p:spPr bwMode="auto">
            <a:xfrm>
              <a:off x="854215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6"/>
            <p:cNvSpPr>
              <a:spLocks noChangeShapeType="1"/>
            </p:cNvSpPr>
            <p:nvPr/>
          </p:nvSpPr>
          <p:spPr bwMode="auto">
            <a:xfrm>
              <a:off x="30221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0"/>
            <p:cNvSpPr>
              <a:spLocks noChangeShapeType="1"/>
            </p:cNvSpPr>
            <p:nvPr/>
          </p:nvSpPr>
          <p:spPr bwMode="auto">
            <a:xfrm>
              <a:off x="90148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4"/>
            <p:cNvSpPr>
              <a:spLocks noChangeShapeType="1"/>
            </p:cNvSpPr>
            <p:nvPr/>
          </p:nvSpPr>
          <p:spPr bwMode="auto">
            <a:xfrm>
              <a:off x="150075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8"/>
            <p:cNvSpPr>
              <a:spLocks noChangeShapeType="1"/>
            </p:cNvSpPr>
            <p:nvPr/>
          </p:nvSpPr>
          <p:spPr bwMode="auto">
            <a:xfrm>
              <a:off x="210002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22"/>
            <p:cNvSpPr>
              <a:spLocks noChangeShapeType="1"/>
            </p:cNvSpPr>
            <p:nvPr/>
          </p:nvSpPr>
          <p:spPr bwMode="auto">
            <a:xfrm>
              <a:off x="269928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6"/>
            <p:cNvSpPr>
              <a:spLocks noChangeShapeType="1"/>
            </p:cNvSpPr>
            <p:nvPr/>
          </p:nvSpPr>
          <p:spPr bwMode="auto">
            <a:xfrm>
              <a:off x="329855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30"/>
            <p:cNvSpPr>
              <a:spLocks noChangeShapeType="1"/>
            </p:cNvSpPr>
            <p:nvPr/>
          </p:nvSpPr>
          <p:spPr bwMode="auto">
            <a:xfrm>
              <a:off x="389782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34"/>
            <p:cNvSpPr>
              <a:spLocks noChangeShapeType="1"/>
            </p:cNvSpPr>
            <p:nvPr/>
          </p:nvSpPr>
          <p:spPr bwMode="auto">
            <a:xfrm>
              <a:off x="449709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38"/>
            <p:cNvSpPr>
              <a:spLocks noChangeShapeType="1"/>
            </p:cNvSpPr>
            <p:nvPr/>
          </p:nvSpPr>
          <p:spPr bwMode="auto">
            <a:xfrm>
              <a:off x="509636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42"/>
            <p:cNvSpPr>
              <a:spLocks noChangeShapeType="1"/>
            </p:cNvSpPr>
            <p:nvPr/>
          </p:nvSpPr>
          <p:spPr bwMode="auto">
            <a:xfrm>
              <a:off x="569562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46"/>
            <p:cNvSpPr>
              <a:spLocks noChangeShapeType="1"/>
            </p:cNvSpPr>
            <p:nvPr/>
          </p:nvSpPr>
          <p:spPr bwMode="auto">
            <a:xfrm>
              <a:off x="629489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50"/>
            <p:cNvSpPr>
              <a:spLocks noChangeShapeType="1"/>
            </p:cNvSpPr>
            <p:nvPr/>
          </p:nvSpPr>
          <p:spPr bwMode="auto">
            <a:xfrm>
              <a:off x="689416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54"/>
            <p:cNvSpPr>
              <a:spLocks noChangeShapeType="1"/>
            </p:cNvSpPr>
            <p:nvPr/>
          </p:nvSpPr>
          <p:spPr bwMode="auto">
            <a:xfrm>
              <a:off x="749343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58"/>
            <p:cNvSpPr>
              <a:spLocks noChangeShapeType="1"/>
            </p:cNvSpPr>
            <p:nvPr/>
          </p:nvSpPr>
          <p:spPr bwMode="auto">
            <a:xfrm>
              <a:off x="809270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62"/>
            <p:cNvSpPr>
              <a:spLocks noChangeShapeType="1"/>
            </p:cNvSpPr>
            <p:nvPr/>
          </p:nvSpPr>
          <p:spPr bwMode="auto">
            <a:xfrm>
              <a:off x="869196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63"/>
            <p:cNvSpPr>
              <a:spLocks noChangeShapeType="1"/>
            </p:cNvSpPr>
            <p:nvPr/>
          </p:nvSpPr>
          <p:spPr bwMode="auto">
            <a:xfrm>
              <a:off x="884178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12"/>
            <p:cNvSpPr>
              <a:spLocks noChangeShapeType="1"/>
            </p:cNvSpPr>
            <p:nvPr/>
          </p:nvSpPr>
          <p:spPr bwMode="auto">
            <a:xfrm>
              <a:off x="1201119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16"/>
            <p:cNvSpPr>
              <a:spLocks noChangeShapeType="1"/>
            </p:cNvSpPr>
            <p:nvPr/>
          </p:nvSpPr>
          <p:spPr bwMode="auto">
            <a:xfrm>
              <a:off x="180038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20"/>
            <p:cNvSpPr>
              <a:spLocks noChangeShapeType="1"/>
            </p:cNvSpPr>
            <p:nvPr/>
          </p:nvSpPr>
          <p:spPr bwMode="auto">
            <a:xfrm>
              <a:off x="2399655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24"/>
            <p:cNvSpPr>
              <a:spLocks noChangeShapeType="1"/>
            </p:cNvSpPr>
            <p:nvPr/>
          </p:nvSpPr>
          <p:spPr bwMode="auto">
            <a:xfrm>
              <a:off x="2998923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28"/>
            <p:cNvSpPr>
              <a:spLocks noChangeShapeType="1"/>
            </p:cNvSpPr>
            <p:nvPr/>
          </p:nvSpPr>
          <p:spPr bwMode="auto">
            <a:xfrm>
              <a:off x="3598191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32"/>
            <p:cNvSpPr>
              <a:spLocks noChangeShapeType="1"/>
            </p:cNvSpPr>
            <p:nvPr/>
          </p:nvSpPr>
          <p:spPr bwMode="auto">
            <a:xfrm>
              <a:off x="4197459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36"/>
            <p:cNvSpPr>
              <a:spLocks noChangeShapeType="1"/>
            </p:cNvSpPr>
            <p:nvPr/>
          </p:nvSpPr>
          <p:spPr bwMode="auto">
            <a:xfrm>
              <a:off x="479672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40"/>
            <p:cNvSpPr>
              <a:spLocks noChangeShapeType="1"/>
            </p:cNvSpPr>
            <p:nvPr/>
          </p:nvSpPr>
          <p:spPr bwMode="auto">
            <a:xfrm>
              <a:off x="5395995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44"/>
            <p:cNvSpPr>
              <a:spLocks noChangeShapeType="1"/>
            </p:cNvSpPr>
            <p:nvPr/>
          </p:nvSpPr>
          <p:spPr bwMode="auto">
            <a:xfrm>
              <a:off x="5995263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48"/>
            <p:cNvSpPr>
              <a:spLocks noChangeShapeType="1"/>
            </p:cNvSpPr>
            <p:nvPr/>
          </p:nvSpPr>
          <p:spPr bwMode="auto">
            <a:xfrm>
              <a:off x="6594531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56"/>
            <p:cNvSpPr>
              <a:spLocks noChangeShapeType="1"/>
            </p:cNvSpPr>
            <p:nvPr/>
          </p:nvSpPr>
          <p:spPr bwMode="auto">
            <a:xfrm>
              <a:off x="779306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60"/>
            <p:cNvSpPr>
              <a:spLocks noChangeShapeType="1"/>
            </p:cNvSpPr>
            <p:nvPr/>
          </p:nvSpPr>
          <p:spPr bwMode="auto">
            <a:xfrm>
              <a:off x="8392335" y="903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64"/>
            <p:cNvSpPr>
              <a:spLocks noChangeShapeType="1"/>
            </p:cNvSpPr>
            <p:nvPr/>
          </p:nvSpPr>
          <p:spPr bwMode="auto">
            <a:xfrm>
              <a:off x="8991600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9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4" y="1555115"/>
            <a:ext cx="7172326" cy="4024074"/>
          </a:xfrm>
        </p:spPr>
        <p:txBody>
          <a:bodyPr/>
          <a:lstStyle>
            <a:lvl2pPr>
              <a:spcBef>
                <a:spcPts val="10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Keysight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914400"/>
            <a:ext cx="7239000" cy="457200"/>
          </a:xfrm>
        </p:spPr>
        <p:txBody>
          <a:bodyPr/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Add Secondary Title in Keysight Gray (28 Pt)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 userDrawn="1"/>
        </p:nvGrpSpPr>
        <p:grpSpPr>
          <a:xfrm>
            <a:off x="152400" y="401320"/>
            <a:ext cx="8839200" cy="1618488"/>
            <a:chOff x="152400" y="401320"/>
            <a:chExt cx="8839200" cy="1618488"/>
          </a:xfrm>
        </p:grpSpPr>
        <p:sp>
          <p:nvSpPr>
            <p:cNvPr id="75" name="Line 5"/>
            <p:cNvSpPr>
              <a:spLocks noChangeShapeType="1"/>
            </p:cNvSpPr>
            <p:nvPr/>
          </p:nvSpPr>
          <p:spPr bwMode="auto">
            <a:xfrm>
              <a:off x="152400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6"/>
            <p:cNvSpPr>
              <a:spLocks noChangeShapeType="1"/>
            </p:cNvSpPr>
            <p:nvPr/>
          </p:nvSpPr>
          <p:spPr bwMode="auto">
            <a:xfrm>
              <a:off x="302217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"/>
            <p:cNvSpPr>
              <a:spLocks noChangeShapeType="1"/>
            </p:cNvSpPr>
            <p:nvPr/>
          </p:nvSpPr>
          <p:spPr bwMode="auto">
            <a:xfrm>
              <a:off x="452034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9"/>
            <p:cNvSpPr>
              <a:spLocks noChangeShapeType="1"/>
            </p:cNvSpPr>
            <p:nvPr/>
          </p:nvSpPr>
          <p:spPr bwMode="auto">
            <a:xfrm>
              <a:off x="751668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0"/>
            <p:cNvSpPr>
              <a:spLocks noChangeShapeType="1"/>
            </p:cNvSpPr>
            <p:nvPr/>
          </p:nvSpPr>
          <p:spPr bwMode="auto">
            <a:xfrm>
              <a:off x="901485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1"/>
            <p:cNvSpPr>
              <a:spLocks noChangeShapeType="1"/>
            </p:cNvSpPr>
            <p:nvPr/>
          </p:nvSpPr>
          <p:spPr bwMode="auto">
            <a:xfrm>
              <a:off x="1051302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2"/>
            <p:cNvSpPr>
              <a:spLocks noChangeShapeType="1"/>
            </p:cNvSpPr>
            <p:nvPr/>
          </p:nvSpPr>
          <p:spPr bwMode="auto">
            <a:xfrm>
              <a:off x="1201119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3"/>
            <p:cNvSpPr>
              <a:spLocks noChangeShapeType="1"/>
            </p:cNvSpPr>
            <p:nvPr/>
          </p:nvSpPr>
          <p:spPr bwMode="auto">
            <a:xfrm>
              <a:off x="1350936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4"/>
            <p:cNvSpPr>
              <a:spLocks noChangeShapeType="1"/>
            </p:cNvSpPr>
            <p:nvPr/>
          </p:nvSpPr>
          <p:spPr bwMode="auto">
            <a:xfrm>
              <a:off x="1500753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5"/>
            <p:cNvSpPr>
              <a:spLocks noChangeShapeType="1"/>
            </p:cNvSpPr>
            <p:nvPr/>
          </p:nvSpPr>
          <p:spPr bwMode="auto">
            <a:xfrm>
              <a:off x="1650570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>
              <a:off x="1800387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7"/>
            <p:cNvSpPr>
              <a:spLocks noChangeShapeType="1"/>
            </p:cNvSpPr>
            <p:nvPr/>
          </p:nvSpPr>
          <p:spPr bwMode="auto">
            <a:xfrm>
              <a:off x="1950204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8"/>
            <p:cNvSpPr>
              <a:spLocks noChangeShapeType="1"/>
            </p:cNvSpPr>
            <p:nvPr/>
          </p:nvSpPr>
          <p:spPr bwMode="auto">
            <a:xfrm>
              <a:off x="2100021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9"/>
            <p:cNvSpPr>
              <a:spLocks noChangeShapeType="1"/>
            </p:cNvSpPr>
            <p:nvPr/>
          </p:nvSpPr>
          <p:spPr bwMode="auto">
            <a:xfrm>
              <a:off x="2249838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0"/>
            <p:cNvSpPr>
              <a:spLocks noChangeShapeType="1"/>
            </p:cNvSpPr>
            <p:nvPr/>
          </p:nvSpPr>
          <p:spPr bwMode="auto">
            <a:xfrm>
              <a:off x="2399655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1"/>
            <p:cNvSpPr>
              <a:spLocks noChangeShapeType="1"/>
            </p:cNvSpPr>
            <p:nvPr/>
          </p:nvSpPr>
          <p:spPr bwMode="auto">
            <a:xfrm>
              <a:off x="2549472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22"/>
            <p:cNvSpPr>
              <a:spLocks noChangeShapeType="1"/>
            </p:cNvSpPr>
            <p:nvPr/>
          </p:nvSpPr>
          <p:spPr bwMode="auto">
            <a:xfrm>
              <a:off x="2699289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3"/>
            <p:cNvSpPr>
              <a:spLocks noChangeShapeType="1"/>
            </p:cNvSpPr>
            <p:nvPr/>
          </p:nvSpPr>
          <p:spPr bwMode="auto">
            <a:xfrm>
              <a:off x="2849106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24"/>
            <p:cNvSpPr>
              <a:spLocks noChangeShapeType="1"/>
            </p:cNvSpPr>
            <p:nvPr/>
          </p:nvSpPr>
          <p:spPr bwMode="auto">
            <a:xfrm>
              <a:off x="2998923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25"/>
            <p:cNvSpPr>
              <a:spLocks noChangeShapeType="1"/>
            </p:cNvSpPr>
            <p:nvPr/>
          </p:nvSpPr>
          <p:spPr bwMode="auto">
            <a:xfrm>
              <a:off x="3148740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6"/>
            <p:cNvSpPr>
              <a:spLocks noChangeShapeType="1"/>
            </p:cNvSpPr>
            <p:nvPr/>
          </p:nvSpPr>
          <p:spPr bwMode="auto">
            <a:xfrm>
              <a:off x="3298557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>
              <a:off x="3448374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28"/>
            <p:cNvSpPr>
              <a:spLocks noChangeShapeType="1"/>
            </p:cNvSpPr>
            <p:nvPr/>
          </p:nvSpPr>
          <p:spPr bwMode="auto">
            <a:xfrm>
              <a:off x="3598191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3748008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3897825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31"/>
            <p:cNvSpPr>
              <a:spLocks noChangeShapeType="1"/>
            </p:cNvSpPr>
            <p:nvPr/>
          </p:nvSpPr>
          <p:spPr bwMode="auto">
            <a:xfrm>
              <a:off x="4047642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32"/>
            <p:cNvSpPr>
              <a:spLocks noChangeShapeType="1"/>
            </p:cNvSpPr>
            <p:nvPr/>
          </p:nvSpPr>
          <p:spPr bwMode="auto">
            <a:xfrm>
              <a:off x="4197459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33"/>
            <p:cNvSpPr>
              <a:spLocks noChangeShapeType="1"/>
            </p:cNvSpPr>
            <p:nvPr/>
          </p:nvSpPr>
          <p:spPr bwMode="auto">
            <a:xfrm>
              <a:off x="4347276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34"/>
            <p:cNvSpPr>
              <a:spLocks noChangeShapeType="1"/>
            </p:cNvSpPr>
            <p:nvPr/>
          </p:nvSpPr>
          <p:spPr bwMode="auto">
            <a:xfrm>
              <a:off x="4497093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35"/>
            <p:cNvSpPr>
              <a:spLocks noChangeShapeType="1"/>
            </p:cNvSpPr>
            <p:nvPr/>
          </p:nvSpPr>
          <p:spPr bwMode="auto">
            <a:xfrm>
              <a:off x="4646910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36"/>
            <p:cNvSpPr>
              <a:spLocks noChangeShapeType="1"/>
            </p:cNvSpPr>
            <p:nvPr/>
          </p:nvSpPr>
          <p:spPr bwMode="auto">
            <a:xfrm>
              <a:off x="4796727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37"/>
            <p:cNvSpPr>
              <a:spLocks noChangeShapeType="1"/>
            </p:cNvSpPr>
            <p:nvPr/>
          </p:nvSpPr>
          <p:spPr bwMode="auto">
            <a:xfrm>
              <a:off x="4946544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38"/>
            <p:cNvSpPr>
              <a:spLocks noChangeShapeType="1"/>
            </p:cNvSpPr>
            <p:nvPr/>
          </p:nvSpPr>
          <p:spPr bwMode="auto">
            <a:xfrm>
              <a:off x="5096361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39"/>
            <p:cNvSpPr>
              <a:spLocks noChangeShapeType="1"/>
            </p:cNvSpPr>
            <p:nvPr/>
          </p:nvSpPr>
          <p:spPr bwMode="auto">
            <a:xfrm>
              <a:off x="5246178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40"/>
            <p:cNvSpPr>
              <a:spLocks noChangeShapeType="1"/>
            </p:cNvSpPr>
            <p:nvPr/>
          </p:nvSpPr>
          <p:spPr bwMode="auto">
            <a:xfrm>
              <a:off x="5395995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41"/>
            <p:cNvSpPr>
              <a:spLocks noChangeShapeType="1"/>
            </p:cNvSpPr>
            <p:nvPr/>
          </p:nvSpPr>
          <p:spPr bwMode="auto">
            <a:xfrm>
              <a:off x="5545812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42"/>
            <p:cNvSpPr>
              <a:spLocks noChangeShapeType="1"/>
            </p:cNvSpPr>
            <p:nvPr/>
          </p:nvSpPr>
          <p:spPr bwMode="auto">
            <a:xfrm>
              <a:off x="5695629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43"/>
            <p:cNvSpPr>
              <a:spLocks noChangeShapeType="1"/>
            </p:cNvSpPr>
            <p:nvPr/>
          </p:nvSpPr>
          <p:spPr bwMode="auto">
            <a:xfrm>
              <a:off x="5845446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44"/>
            <p:cNvSpPr>
              <a:spLocks noChangeShapeType="1"/>
            </p:cNvSpPr>
            <p:nvPr/>
          </p:nvSpPr>
          <p:spPr bwMode="auto">
            <a:xfrm>
              <a:off x="5995263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45"/>
            <p:cNvSpPr>
              <a:spLocks noChangeShapeType="1"/>
            </p:cNvSpPr>
            <p:nvPr/>
          </p:nvSpPr>
          <p:spPr bwMode="auto">
            <a:xfrm>
              <a:off x="6145080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>
              <a:off x="6294897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47"/>
            <p:cNvSpPr>
              <a:spLocks noChangeShapeType="1"/>
            </p:cNvSpPr>
            <p:nvPr/>
          </p:nvSpPr>
          <p:spPr bwMode="auto">
            <a:xfrm>
              <a:off x="6444714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6594531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50"/>
            <p:cNvSpPr>
              <a:spLocks noChangeShapeType="1"/>
            </p:cNvSpPr>
            <p:nvPr/>
          </p:nvSpPr>
          <p:spPr bwMode="auto">
            <a:xfrm>
              <a:off x="6894165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51"/>
            <p:cNvSpPr>
              <a:spLocks noChangeShapeType="1"/>
            </p:cNvSpPr>
            <p:nvPr/>
          </p:nvSpPr>
          <p:spPr bwMode="auto">
            <a:xfrm>
              <a:off x="7043982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52"/>
            <p:cNvSpPr>
              <a:spLocks noChangeShapeType="1"/>
            </p:cNvSpPr>
            <p:nvPr/>
          </p:nvSpPr>
          <p:spPr bwMode="auto">
            <a:xfrm>
              <a:off x="7193799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53"/>
            <p:cNvSpPr>
              <a:spLocks noChangeShapeType="1"/>
            </p:cNvSpPr>
            <p:nvPr/>
          </p:nvSpPr>
          <p:spPr bwMode="auto">
            <a:xfrm>
              <a:off x="7343616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54"/>
            <p:cNvSpPr>
              <a:spLocks noChangeShapeType="1"/>
            </p:cNvSpPr>
            <p:nvPr/>
          </p:nvSpPr>
          <p:spPr bwMode="auto">
            <a:xfrm>
              <a:off x="7493433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55"/>
            <p:cNvSpPr>
              <a:spLocks noChangeShapeType="1"/>
            </p:cNvSpPr>
            <p:nvPr/>
          </p:nvSpPr>
          <p:spPr bwMode="auto">
            <a:xfrm>
              <a:off x="7643250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56"/>
            <p:cNvSpPr>
              <a:spLocks noChangeShapeType="1"/>
            </p:cNvSpPr>
            <p:nvPr/>
          </p:nvSpPr>
          <p:spPr bwMode="auto">
            <a:xfrm>
              <a:off x="7793067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58"/>
            <p:cNvSpPr>
              <a:spLocks noChangeShapeType="1"/>
            </p:cNvSpPr>
            <p:nvPr/>
          </p:nvSpPr>
          <p:spPr bwMode="auto">
            <a:xfrm>
              <a:off x="8092701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8242518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0"/>
            <p:cNvSpPr>
              <a:spLocks noChangeShapeType="1"/>
            </p:cNvSpPr>
            <p:nvPr/>
          </p:nvSpPr>
          <p:spPr bwMode="auto">
            <a:xfrm>
              <a:off x="8392335" y="40433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61"/>
            <p:cNvSpPr>
              <a:spLocks noChangeShapeType="1"/>
            </p:cNvSpPr>
            <p:nvPr/>
          </p:nvSpPr>
          <p:spPr bwMode="auto">
            <a:xfrm>
              <a:off x="8542152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62"/>
            <p:cNvSpPr>
              <a:spLocks noChangeShapeType="1"/>
            </p:cNvSpPr>
            <p:nvPr/>
          </p:nvSpPr>
          <p:spPr bwMode="auto">
            <a:xfrm>
              <a:off x="8691969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63"/>
            <p:cNvSpPr>
              <a:spLocks noChangeShapeType="1"/>
            </p:cNvSpPr>
            <p:nvPr/>
          </p:nvSpPr>
          <p:spPr bwMode="auto">
            <a:xfrm>
              <a:off x="8841786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64"/>
            <p:cNvSpPr>
              <a:spLocks noChangeShapeType="1"/>
            </p:cNvSpPr>
            <p:nvPr/>
          </p:nvSpPr>
          <p:spPr bwMode="auto">
            <a:xfrm>
              <a:off x="8991600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8"/>
            <p:cNvSpPr>
              <a:spLocks noChangeShapeType="1"/>
            </p:cNvSpPr>
            <p:nvPr/>
          </p:nvSpPr>
          <p:spPr bwMode="auto">
            <a:xfrm>
              <a:off x="601851" y="401320"/>
              <a:ext cx="0" cy="1618488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49"/>
            <p:cNvSpPr>
              <a:spLocks noChangeShapeType="1"/>
            </p:cNvSpPr>
            <p:nvPr/>
          </p:nvSpPr>
          <p:spPr bwMode="auto">
            <a:xfrm>
              <a:off x="6744348" y="401320"/>
              <a:ext cx="0" cy="1618488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57"/>
            <p:cNvSpPr>
              <a:spLocks noChangeShapeType="1"/>
            </p:cNvSpPr>
            <p:nvPr/>
          </p:nvSpPr>
          <p:spPr bwMode="auto">
            <a:xfrm>
              <a:off x="7942884" y="401320"/>
              <a:ext cx="0" cy="1618488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1840" y="1353820"/>
            <a:ext cx="5709920" cy="73787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Agenda or Section Slide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4" y="2598419"/>
            <a:ext cx="6004375" cy="3041729"/>
          </a:xfrm>
        </p:spPr>
        <p:txBody>
          <a:bodyPr/>
          <a:lstStyle>
            <a:lvl2pPr>
              <a:spcBef>
                <a:spcPts val="10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85940" y="1580515"/>
            <a:ext cx="1038860" cy="464185"/>
          </a:xfrm>
        </p:spPr>
        <p:txBody>
          <a:bodyPr/>
          <a:lstStyle>
            <a:lvl1pPr>
              <a:defRPr>
                <a:solidFill>
                  <a:srgbClr val="E90029"/>
                </a:solidFill>
              </a:defRPr>
            </a:lvl1pPr>
          </a:lstStyle>
          <a:p>
            <a:r>
              <a:rPr lang="en-US" smtClean="0"/>
              <a:t>Keysight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6288" y="1679575"/>
            <a:ext cx="275272" cy="365125"/>
          </a:xfrm>
        </p:spPr>
        <p:txBody>
          <a:bodyPr/>
          <a:lstStyle>
            <a:lvl1pPr>
              <a:defRPr>
                <a:solidFill>
                  <a:srgbClr val="E90029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5" name="Picture 1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  <p:sp>
        <p:nvSpPr>
          <p:cNvPr id="136" name="TextBox 135"/>
          <p:cNvSpPr txBox="1"/>
          <p:nvPr userDrawn="1"/>
        </p:nvSpPr>
        <p:spPr>
          <a:xfrm>
            <a:off x="8084820" y="1892351"/>
            <a:ext cx="269304" cy="15234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900" dirty="0" smtClean="0">
                <a:solidFill>
                  <a:srgbClr val="E90029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04629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562101"/>
            <a:ext cx="3819525" cy="407670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62101"/>
            <a:ext cx="3822192" cy="407670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Keysight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0029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914400"/>
            <a:ext cx="7239000" cy="45720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Add Secondary Title in Keysight Gray (28 Pt)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2475" y="1211580"/>
            <a:ext cx="3822192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Type Subtitle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475" y="1912301"/>
            <a:ext cx="3822192" cy="3736023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76800" y="1211580"/>
            <a:ext cx="3822192" cy="63976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Type Subtitle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1912301"/>
            <a:ext cx="3822192" cy="3736023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90029"/>
                </a:solidFill>
              </a:defRPr>
            </a:lvl1pPr>
          </a:lstStyle>
          <a:p>
            <a:r>
              <a:rPr lang="en-US" smtClean="0"/>
              <a:t>Keysight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0029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1840" y="400050"/>
            <a:ext cx="7192010" cy="5143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74" y="1555115"/>
            <a:ext cx="7172326" cy="4024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85940" y="6029960"/>
            <a:ext cx="1038860" cy="46418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10000"/>
              </a:lnSpc>
              <a:defRPr sz="900">
                <a:solidFill>
                  <a:srgbClr val="E90029"/>
                </a:solidFill>
              </a:defRPr>
            </a:lvl1pPr>
          </a:lstStyle>
          <a:p>
            <a:r>
              <a:rPr lang="en-US" smtClean="0"/>
              <a:t>Keysight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288" y="6129020"/>
            <a:ext cx="275272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10000"/>
              </a:lnSpc>
              <a:defRPr sz="900">
                <a:solidFill>
                  <a:srgbClr val="E90029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6742655" y="6052820"/>
            <a:ext cx="0" cy="403390"/>
          </a:xfrm>
          <a:prstGeom prst="line">
            <a:avLst/>
          </a:prstGeom>
          <a:noFill/>
          <a:ln w="6350" cap="flat">
            <a:solidFill>
              <a:srgbClr val="E9002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7941580" y="6052820"/>
            <a:ext cx="0" cy="403390"/>
          </a:xfrm>
          <a:prstGeom prst="line">
            <a:avLst/>
          </a:prstGeom>
          <a:noFill/>
          <a:ln w="6350" cap="flat">
            <a:solidFill>
              <a:srgbClr val="E9002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084820" y="6341796"/>
            <a:ext cx="269304" cy="15234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900" dirty="0" smtClean="0">
                <a:solidFill>
                  <a:srgbClr val="E90029"/>
                </a:solidFill>
              </a:rPr>
              <a:t>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9" r:id="rId2"/>
    <p:sldLayoutId id="2147483668" r:id="rId3"/>
    <p:sldLayoutId id="2147483659" r:id="rId4"/>
    <p:sldLayoutId id="2147483662" r:id="rId5"/>
    <p:sldLayoutId id="2147483650" r:id="rId6"/>
    <p:sldLayoutId id="2147483656" r:id="rId7"/>
    <p:sldLayoutId id="2147483652" r:id="rId8"/>
    <p:sldLayoutId id="2147483653" r:id="rId9"/>
    <p:sldLayoutId id="2147483663" r:id="rId10"/>
    <p:sldLayoutId id="2147483671" r:id="rId11"/>
    <p:sldLayoutId id="2147483665" r:id="rId12"/>
    <p:sldLayoutId id="2147483672" r:id="rId13"/>
    <p:sldLayoutId id="2147483654" r:id="rId14"/>
    <p:sldLayoutId id="214748365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rgbClr val="E90029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87375" indent="-169863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55575" algn="l" defTabSz="893763" rtl="0" eaLnBrk="1" latinLnBrk="0" hangingPunct="1">
        <a:spcBef>
          <a:spcPts val="600"/>
        </a:spcBef>
        <a:buClr>
          <a:srgbClr val="9C9C9C"/>
        </a:buClr>
        <a:buFont typeface="Arial" panose="020B0604020202020204" pitchFamily="34" charset="0"/>
        <a:buChar char="-"/>
        <a:defRPr sz="1800" kern="1200">
          <a:solidFill>
            <a:srgbClr val="9C9C9C"/>
          </a:solidFill>
          <a:latin typeface="+mn-lt"/>
          <a:ea typeface="+mn-ea"/>
          <a:cs typeface="+mn-cs"/>
        </a:defRPr>
      </a:lvl3pPr>
      <a:lvl4pPr marL="1177925" indent="-161925" algn="l" defTabSz="914400" rtl="0" eaLnBrk="1" latinLnBrk="0" hangingPunct="1">
        <a:spcBef>
          <a:spcPts val="4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171450" algn="l" defTabSz="914400" rtl="0" eaLnBrk="1" latinLnBrk="0" hangingPunct="1">
        <a:spcBef>
          <a:spcPts val="300"/>
        </a:spcBef>
        <a:buFont typeface="Arial" pitchFamily="34" charset="0"/>
        <a:buChar char="-"/>
        <a:defRPr sz="1400" kern="1200">
          <a:solidFill>
            <a:srgbClr val="9C9C9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pcap.org/ntar/draft/PCAP-DumpFileFormat.html#appendixLinkHeader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diotap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df5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 smtClean="0"/>
              <a:t>HDF5 To PCAPNG Converter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Francisco J. Garcia</a:t>
            </a:r>
          </a:p>
          <a:p>
            <a:r>
              <a:rPr lang="en-GB" dirty="0" smtClean="0"/>
              <a:t>Master Researcher</a:t>
            </a:r>
            <a:endParaRPr lang="en-US" dirty="0" smtClean="0"/>
          </a:p>
          <a:p>
            <a:r>
              <a:rPr lang="en-GB" dirty="0" err="1" smtClean="0"/>
              <a:t>Keysight</a:t>
            </a:r>
            <a:r>
              <a:rPr lang="en-GB" dirty="0" smtClean="0"/>
              <a:t> Laboratories</a:t>
            </a:r>
          </a:p>
          <a:p>
            <a:endParaRPr lang="en-GB" dirty="0"/>
          </a:p>
          <a:p>
            <a:r>
              <a:rPr lang="en-GB" dirty="0"/>
              <a:t>f</a:t>
            </a:r>
            <a:r>
              <a:rPr lang="en-GB" dirty="0" smtClean="0"/>
              <a:t>rankie_garcia@Keysight.com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52475" y="3141344"/>
            <a:ext cx="5724525" cy="211455"/>
          </a:xfrm>
        </p:spPr>
        <p:txBody>
          <a:bodyPr/>
          <a:lstStyle/>
          <a:p>
            <a:r>
              <a:rPr lang="en-GB" dirty="0" smtClean="0"/>
              <a:t>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69363" y="6129338"/>
            <a:ext cx="274637" cy="365125"/>
          </a:xfrm>
        </p:spPr>
        <p:txBody>
          <a:bodyPr/>
          <a:lstStyle/>
          <a:p>
            <a:fld id="{0D558541-60C9-42A2-8392-FF12533A6B7A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3581400"/>
            <a:ext cx="2225040" cy="22250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78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Wirshark</a:t>
            </a:r>
            <a:r>
              <a:rPr lang="en-GB" dirty="0" smtClean="0"/>
              <a:t> Test Capture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1600" dirty="0" smtClean="0"/>
              <a:t>File: 80211ad.pcapng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1295400"/>
            <a:ext cx="4679815" cy="47660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62600" y="1295400"/>
            <a:ext cx="3429000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200" dirty="0" smtClean="0"/>
              <a:t>This is where one wants to get too, which includes Time stamps, proper Radio Tap Header and interpretation of 802.11ad protocol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35822" y="922466"/>
            <a:ext cx="5960478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1200" dirty="0">
                <a:hlinkClick r:id="rId3"/>
              </a:rPr>
              <a:t>https://</a:t>
            </a:r>
            <a:r>
              <a:rPr lang="en-GB" sz="1200" dirty="0" smtClean="0">
                <a:hlinkClick r:id="rId3"/>
              </a:rPr>
              <a:t>www.winpcap.org/ntar/draft/PCAP-DumpFileFormat.html#appendixLinkHeaders</a:t>
            </a:r>
            <a:r>
              <a:rPr lang="en-GB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47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Wireshark Converted File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1600" dirty="0" smtClean="0"/>
              <a:t>File: WWW_log_20130521_111817.pcapng</a:t>
            </a:r>
            <a:endParaRPr lang="en-GB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74" y="1295400"/>
            <a:ext cx="4624426" cy="4734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2600" y="1295400"/>
            <a:ext cx="3429000" cy="249299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200" dirty="0" smtClean="0"/>
              <a:t>This is what we have put together for further development which needs:</a:t>
            </a:r>
          </a:p>
          <a:p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Addition of proper time stamps, not sure how to extract or create these from HDF5 file?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Completion of proper Radio Tap Header, with addition of flag capabilities and fields. I think one of these fields identifies 802.11ad </a:t>
            </a:r>
            <a:r>
              <a:rPr lang="en-GB" sz="1200" dirty="0"/>
              <a:t>protocol? </a:t>
            </a:r>
            <a:r>
              <a:rPr lang="en-GB" sz="1200" dirty="0">
                <a:hlinkClick r:id="rId3"/>
              </a:rPr>
              <a:t>http://www.radiotap.org</a:t>
            </a:r>
            <a:r>
              <a:rPr lang="en-GB" sz="1200" dirty="0" smtClean="0">
                <a:hlinkClick r:id="rId3"/>
              </a:rPr>
              <a:t>/</a:t>
            </a:r>
            <a:r>
              <a:rPr lang="en-GB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r>
              <a:rPr lang="en-GB" sz="1200" dirty="0" smtClean="0"/>
              <a:t>Templates are all there and the generated file parses, but it now need tuning!</a:t>
            </a:r>
          </a:p>
        </p:txBody>
      </p:sp>
    </p:spTree>
    <p:extLst>
      <p:ext uri="{BB962C8B-B14F-4D97-AF65-F5344CB8AC3E}">
        <p14:creationId xmlns:p14="http://schemas.microsoft.com/office/powerpoint/2010/main" val="407338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HDF5 Protocol Details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1600" dirty="0" smtClean="0"/>
              <a:t>File: WWW_log_20130521_111817.hd5 – Using </a:t>
            </a:r>
            <a:r>
              <a:rPr lang="en-GB" sz="1600" dirty="0" err="1" smtClean="0"/>
              <a:t>HDFView</a:t>
            </a:r>
            <a:endParaRPr lang="en-GB" sz="1600" dirty="0"/>
          </a:p>
          <a:p>
            <a:r>
              <a:rPr lang="en-GB" sz="1600" dirty="0" smtClean="0"/>
              <a:t> </a:t>
            </a:r>
            <a:endParaRPr lang="en-GB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500"/>
            <a:ext cx="4343399" cy="45196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0" y="1333500"/>
            <a:ext cx="3429000" cy="23083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200" dirty="0" smtClean="0"/>
              <a:t>Very rich data set from which we have only extracted the hex data representing the captured packet payload. The latter is written out as packet data wrapped around a </a:t>
            </a:r>
            <a:r>
              <a:rPr lang="en-GB" sz="1200" dirty="0" err="1" smtClean="0"/>
              <a:t>pcapng</a:t>
            </a:r>
            <a:r>
              <a:rPr lang="en-GB" sz="1200" dirty="0" smtClean="0"/>
              <a:t>:</a:t>
            </a:r>
          </a:p>
          <a:p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Enhanced Packet Block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Radio Tap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Actual packet data, plus padding to align to 32-bit boundaries.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r>
              <a:rPr lang="en-GB" sz="1200" dirty="0" smtClean="0"/>
              <a:t>This is replicated for each packet in the “.hd5” capture file.</a:t>
            </a:r>
          </a:p>
        </p:txBody>
      </p:sp>
    </p:spTree>
    <p:extLst>
      <p:ext uri="{BB962C8B-B14F-4D97-AF65-F5344CB8AC3E}">
        <p14:creationId xmlns:p14="http://schemas.microsoft.com/office/powerpoint/2010/main" val="223127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 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752600"/>
            <a:ext cx="3048000" cy="2314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86200" y="1752600"/>
            <a:ext cx="4254500" cy="433965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HD5toPcapConverter – contains the Windows Console application that takes an “.hd5” file as input and converts it to an “.</a:t>
            </a:r>
            <a:r>
              <a:rPr lang="en-GB" sz="1200" dirty="0" err="1" smtClean="0"/>
              <a:t>pcapng</a:t>
            </a:r>
            <a:r>
              <a:rPr lang="en-GB" sz="1200" dirty="0" smtClean="0"/>
              <a:t>” file. This is where the parsing of both file types is controlled.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HDF5Captures – example “.</a:t>
            </a:r>
            <a:r>
              <a:rPr lang="en-GB" sz="1200" dirty="0" err="1" smtClean="0"/>
              <a:t>pcapng</a:t>
            </a:r>
            <a:r>
              <a:rPr lang="en-GB" sz="1200" dirty="0" smtClean="0"/>
              <a:t>” and “hd5” capture files</a:t>
            </a:r>
          </a:p>
          <a:p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 smtClean="0"/>
              <a:t>PCapConverter</a:t>
            </a:r>
            <a:r>
              <a:rPr lang="en-GB" sz="1200" dirty="0" smtClean="0"/>
              <a:t> – C# library that contains implantations of the “.</a:t>
            </a:r>
            <a:r>
              <a:rPr lang="en-GB" sz="1200" dirty="0" err="1" smtClean="0"/>
              <a:t>pcapng</a:t>
            </a:r>
            <a:r>
              <a:rPr lang="en-GB" sz="1200" dirty="0" smtClean="0"/>
              <a:t>” headers use to create this capture format.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Some documentation with respect to the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The pointer to the Microsoft Visual Studio Solution, use this to open the project, modify code, compile and test</a:t>
            </a:r>
            <a:r>
              <a:rPr lang="en-GB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Need to download the .NET Framework assemblies from</a:t>
            </a:r>
            <a:r>
              <a:rPr lang="en-GB" sz="1200" dirty="0"/>
              <a:t> </a:t>
            </a:r>
            <a:r>
              <a:rPr lang="en-GB" sz="1200" dirty="0" smtClean="0">
                <a:hlinkClick r:id="rId4"/>
              </a:rPr>
              <a:t>http://</a:t>
            </a:r>
            <a:r>
              <a:rPr lang="en-GB" sz="1200" smtClean="0">
                <a:hlinkClick r:id="rId4"/>
              </a:rPr>
              <a:t>hdf5.net/</a:t>
            </a:r>
            <a:endParaRPr lang="en-GB" sz="1200" smtClean="0"/>
          </a:p>
          <a:p>
            <a:endParaRPr lang="en-GB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Typically we copy these </a:t>
            </a:r>
            <a:r>
              <a:rPr lang="en-GB" sz="1200" dirty="0" err="1"/>
              <a:t>dll’s</a:t>
            </a:r>
            <a:r>
              <a:rPr lang="en-GB" sz="1200" dirty="0"/>
              <a:t> to the HD5toPcapConveter/bin/Debug and /Release directories.</a:t>
            </a:r>
          </a:p>
          <a:p>
            <a:pPr lvl="1"/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3711903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a5a002c7-5842-40e8-9773-1a6b45c2cd3a"/>
</p:tagLst>
</file>

<file path=ppt/theme/theme1.xml><?xml version="1.0" encoding="utf-8"?>
<a:theme xmlns:a="http://schemas.openxmlformats.org/drawingml/2006/main" name="Keysight 2014_Presentation Template1_4x3">
  <a:themeElements>
    <a:clrScheme name="Keysight Theme">
      <a:dk1>
        <a:sysClr val="windowText" lastClr="000000"/>
      </a:dk1>
      <a:lt1>
        <a:sysClr val="window" lastClr="FFFFFF"/>
      </a:lt1>
      <a:dk2>
        <a:srgbClr val="555555"/>
      </a:dk2>
      <a:lt2>
        <a:srgbClr val="E8E8E8"/>
      </a:lt2>
      <a:accent1>
        <a:srgbClr val="8B3C8F"/>
      </a:accent1>
      <a:accent2>
        <a:srgbClr val="24377C"/>
      </a:accent2>
      <a:accent3>
        <a:srgbClr val="ED5E1A"/>
      </a:accent3>
      <a:accent4>
        <a:srgbClr val="8DC229"/>
      </a:accent4>
      <a:accent5>
        <a:srgbClr val="E90029"/>
      </a:accent5>
      <a:accent6>
        <a:srgbClr val="891518"/>
      </a:accent6>
      <a:hlink>
        <a:srgbClr val="E90029"/>
      </a:hlink>
      <a:folHlink>
        <a:srgbClr val="891518"/>
      </a:folHlink>
    </a:clrScheme>
    <a:fontScheme name="AGILENT PPT &amp; OUTLOOK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0029"/>
        </a:solidFill>
        <a:ln w="6350">
          <a:noFill/>
        </a:ln>
      </a:spPr>
      <a:bodyPr rtlCol="0" anchor="ctr"/>
      <a:lstStyle>
        <a:defPPr>
          <a:defRPr sz="19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CEF47E9-7986-4DE0-B592-676BEF82A027}" vid="{42FBA25C-1EAD-4ECF-B7AF-CFE974B9A9AB}"/>
    </a:ext>
  </a:extLst>
</a:theme>
</file>

<file path=ppt/theme/theme2.xml><?xml version="1.0" encoding="utf-8"?>
<a:theme xmlns:a="http://schemas.openxmlformats.org/drawingml/2006/main" name="Office Theme">
  <a:themeElements>
    <a:clrScheme name="Keysight V02">
      <a:dk1>
        <a:sysClr val="windowText" lastClr="000000"/>
      </a:dk1>
      <a:lt1>
        <a:sysClr val="window" lastClr="FFFFFF"/>
      </a:lt1>
      <a:dk2>
        <a:srgbClr val="555555"/>
      </a:dk2>
      <a:lt2>
        <a:srgbClr val="E8E8E8"/>
      </a:lt2>
      <a:accent1>
        <a:srgbClr val="009FE4"/>
      </a:accent1>
      <a:accent2>
        <a:srgbClr val="24377C"/>
      </a:accent2>
      <a:accent3>
        <a:srgbClr val="ED5E1A"/>
      </a:accent3>
      <a:accent4>
        <a:srgbClr val="97C228"/>
      </a:accent4>
      <a:accent5>
        <a:srgbClr val="E90029"/>
      </a:accent5>
      <a:accent6>
        <a:srgbClr val="891518"/>
      </a:accent6>
      <a:hlink>
        <a:srgbClr val="555555"/>
      </a:hlink>
      <a:folHlink>
        <a:srgbClr val="55555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Keysight V02">
      <a:dk1>
        <a:sysClr val="windowText" lastClr="000000"/>
      </a:dk1>
      <a:lt1>
        <a:sysClr val="window" lastClr="FFFFFF"/>
      </a:lt1>
      <a:dk2>
        <a:srgbClr val="555555"/>
      </a:dk2>
      <a:lt2>
        <a:srgbClr val="E8E8E8"/>
      </a:lt2>
      <a:accent1>
        <a:srgbClr val="009FE4"/>
      </a:accent1>
      <a:accent2>
        <a:srgbClr val="24377C"/>
      </a:accent2>
      <a:accent3>
        <a:srgbClr val="ED5E1A"/>
      </a:accent3>
      <a:accent4>
        <a:srgbClr val="97C228"/>
      </a:accent4>
      <a:accent5>
        <a:srgbClr val="E90029"/>
      </a:accent5>
      <a:accent6>
        <a:srgbClr val="891518"/>
      </a:accent6>
      <a:hlink>
        <a:srgbClr val="555555"/>
      </a:hlink>
      <a:folHlink>
        <a:srgbClr val="55555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Keysight 4x3 Format</Template>
  <TotalTime>26802</TotalTime>
  <Words>341</Words>
  <Application>Microsoft Office PowerPoint</Application>
  <PresentationFormat>On-screen Show (4:3)</PresentationFormat>
  <Paragraphs>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Arial Narrow</vt:lpstr>
      <vt:lpstr>Keysight 2014_Presentation Template1_4x3</vt:lpstr>
      <vt:lpstr>HDF5 To PCAPNG Converter</vt:lpstr>
      <vt:lpstr>Wirshark Test Capture</vt:lpstr>
      <vt:lpstr>Wireshark Converted File</vt:lpstr>
      <vt:lpstr>HDF5 Protocol Details</vt:lpstr>
      <vt:lpstr>Tool Structure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Keysight Labs Beijing Review</dc:title>
  <dc:creator>kong</dc:creator>
  <cp:lastModifiedBy>GARCIA,FRANCISCO (K-Labs,ex1)</cp:lastModifiedBy>
  <cp:revision>1128</cp:revision>
  <cp:lastPrinted>2015-11-10T13:35:46Z</cp:lastPrinted>
  <dcterms:created xsi:type="dcterms:W3CDTF">2014-07-23T23:49:42Z</dcterms:created>
  <dcterms:modified xsi:type="dcterms:W3CDTF">2016-02-26T13:31:13Z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21a8d6ac-3a75-43c5-9f18-6ac78d33ba3d</vt:lpwstr>
  </property>
  <property fmtid="{D5CDD505-2E9C-101B-9397-08002B2CF9AE}" pid="3" name="Offisync_ProviderInitializationData">
    <vt:lpwstr>https://insight.keysight.com/</vt:lpwstr>
  </property>
  <property fmtid="{D5CDD505-2E9C-101B-9397-08002B2CF9AE}" pid="4" name="Offisync_UpdateToken">
    <vt:lpwstr>3</vt:lpwstr>
  </property>
  <property fmtid="{D5CDD505-2E9C-101B-9397-08002B2CF9AE}" pid="5" name="Jive_PrevVersionNumber">
    <vt:lpwstr>2</vt:lpwstr>
  </property>
  <property fmtid="{D5CDD505-2E9C-101B-9397-08002B2CF9AE}" pid="6" name="Jive_LatestUserAccountName">
    <vt:lpwstr>wiggeren</vt:lpwstr>
  </property>
  <property fmtid="{D5CDD505-2E9C-101B-9397-08002B2CF9AE}" pid="7" name="Jive_LatestFileFullName">
    <vt:lpwstr>fe0a6c4925e02cfda1998ec668e910f3</vt:lpwstr>
  </property>
  <property fmtid="{D5CDD505-2E9C-101B-9397-08002B2CF9AE}" pid="8" name="Jive_ModifiedButNotPublished">
    <vt:lpwstr>True</vt:lpwstr>
  </property>
  <property fmtid="{D5CDD505-2E9C-101B-9397-08002B2CF9AE}" pid="9" name="Offisync_UniqueId">
    <vt:lpwstr>17577</vt:lpwstr>
  </property>
  <property fmtid="{D5CDD505-2E9C-101B-9397-08002B2CF9AE}" pid="10" name="Jive_VersionGuid_v2.5">
    <vt:lpwstr>6e7ee5f7f76840758e8501269329084d</vt:lpwstr>
  </property>
</Properties>
</file>