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2D92-DB6B-3634-9D86-6D5283501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47E665-DCFB-FFF6-0FC1-8F9C58DC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4033A-20D4-0E73-2FE2-78B6C24D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9CD41C-A4DF-3C91-505F-B6D928C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5BE57-E945-15E5-A672-C1B8EC68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5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58976-BF39-C4D2-B5A1-1D71114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39D4D-FD60-C3F7-2714-25A6B968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828717-68A6-6A2C-B434-92DA02E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50449-C070-756A-E9DA-581EEFD7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403EC-9D60-4862-B7C5-3FF76E14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140151-EE1E-0118-AE98-18A87EFDB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C745DA-FCE9-5E8C-7549-3109381E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5771C-ABEB-5C5D-606D-5564CDC6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61ECF-A3B5-F1A2-99DC-35541561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E0C6E-DA8B-47C0-67B0-8237C26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2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49B39-6401-CE11-0329-83575A0C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8CD93-D0F9-368F-F848-C3B935F6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319293-85BA-4DC3-A24A-5ACEFB8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9AC5F-D53A-D8E0-A6D5-40C0BA37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B4E09-806E-465E-89D2-5342EC84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9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BC30-5C82-D9F3-4663-9996B900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A9A349-94FD-E2CF-0E44-9B7CB8D6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8B1A4-4729-217F-E348-57007E37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82EAC-E65D-4503-49A0-C1A810A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51AF1-51E1-BBC9-9001-D20B4734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25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147BD-D028-78D4-BC5F-ADFDC901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233FB-88CC-43B7-B27B-DC7C1EEC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BCCD0-A551-21CA-639D-18A6545E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051B98-4FCD-9320-4E2D-FFF857CB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99F5D-690B-D5BE-5005-AA57BC38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077FE1-68CF-EDFB-064C-53190FC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FAB7E-54D2-1FAE-123F-DD479AD1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945EFC-E58B-876D-D56C-C6D5CC58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D6FA9-4FA1-C506-7309-0B187FC1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C69DBE-C53F-07DD-BB4F-AFFF1F5B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B90CCF-1AEF-B564-89DF-CD667EE01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1E92BF-8742-6D52-71AA-A8490811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D7ED4B-6194-6268-09D3-F912E2C4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ABD8D0-E275-7B24-195F-616E848D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36838-25BB-0D1B-2FA2-BA463CC4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21139D-6632-1F40-C903-48047D68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C8F100-21A8-549F-6C29-583F43EF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DB9542-55C0-D108-B293-3741638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0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9F4513-7DCE-73F5-C7B5-5F6475B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0B860A-2C61-2C1D-C926-6B1A7957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982DE-9292-5E95-5E9E-C397F183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C13C7-7007-8462-1901-6AF76530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F3E41-091B-20FC-ECFD-A70271AB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2FE71-EA32-CD81-A033-520A0895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5E3E1A-2C47-4054-6ED6-7A13BE8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E14711-A55A-5054-4D03-74B6BBCB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5C79D-EC85-9866-7CE0-C3576CCA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9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1AFAE-DE0D-B0CD-AB05-7C04B4AE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341000-9CDB-53B4-DE2A-D4FD86129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F5AED7-2BAC-A3DB-17F6-199580E58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894138-F67D-193F-DA34-F31CFC9C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BB1550-5440-A8F2-2657-EE08703B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40D50B-D347-69C0-A67B-6332909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9EA57D-EDEF-1139-8EAA-80D60E80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3E096-D1C4-9FC6-9081-AC472C29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2910-734A-11B7-EC00-CD2ED923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EBEA-E915-49DB-9B3D-6848F6817B6B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B2192-0C9F-2DE0-26DC-109A8E243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57809-7DBD-496C-3C38-7356B2E67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5F05-E174-441B-B591-DFAF7B961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4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3F4FE4-B1A2-A31A-217C-88962AE9D3AB}"/>
              </a:ext>
            </a:extLst>
          </p:cNvPr>
          <p:cNvSpPr txBox="1"/>
          <p:nvPr/>
        </p:nvSpPr>
        <p:spPr>
          <a:xfrm>
            <a:off x="389964" y="3832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・仕組みにはマルチクライアント対応サーバーを採用します</a:t>
            </a:r>
          </a:p>
        </p:txBody>
      </p:sp>
      <p:pic>
        <p:nvPicPr>
          <p:cNvPr id="1026" name="Picture 2" descr="デスクトップPC | クリップアート | プリントアウトファクトリー | MyRICOH（マイリコー）">
            <a:extLst>
              <a:ext uri="{FF2B5EF4-FFF2-40B4-BE49-F238E27FC236}">
                <a16:creationId xmlns:a16="http://schemas.microsoft.com/office/drawing/2014/main" id="{2FC54FC6-ABAF-66A3-A7C1-B5C89624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3" y="9502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デスクトップPC | クリップアート | プリントアウトファクトリー | MyRICOH（マイリコー）">
            <a:extLst>
              <a:ext uri="{FF2B5EF4-FFF2-40B4-BE49-F238E27FC236}">
                <a16:creationId xmlns:a16="http://schemas.microsoft.com/office/drawing/2014/main" id="{13579BF9-0608-EF61-2568-1B51DE5B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61" y="36139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デスクトップPC | クリップアート | プリントアウトファクトリー | MyRICOH（マイリコー）">
            <a:extLst>
              <a:ext uri="{FF2B5EF4-FFF2-40B4-BE49-F238E27FC236}">
                <a16:creationId xmlns:a16="http://schemas.microsoft.com/office/drawing/2014/main" id="{0DC79CC5-4363-A563-446C-B0C497E9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5" y="35701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デスクトップPC | クリップアート | プリントアウトファクトリー | MyRICOH（マイリコー）">
            <a:extLst>
              <a:ext uri="{FF2B5EF4-FFF2-40B4-BE49-F238E27FC236}">
                <a16:creationId xmlns:a16="http://schemas.microsoft.com/office/drawing/2014/main" id="{CAA6CC9F-AEA8-EE08-1984-62456445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20" y="36139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EB4BF6-0EDA-6224-FFC4-17863D519AD6}"/>
              </a:ext>
            </a:extLst>
          </p:cNvPr>
          <p:cNvSpPr/>
          <p:nvPr/>
        </p:nvSpPr>
        <p:spPr>
          <a:xfrm>
            <a:off x="4334436" y="1513959"/>
            <a:ext cx="3009600" cy="777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(GUI</a:t>
            </a:r>
            <a:r>
              <a:rPr lang="ja-JP" altLang="en-US" b="1" dirty="0">
                <a:solidFill>
                  <a:schemeClr val="tx1"/>
                </a:solidFill>
              </a:rPr>
              <a:t>なし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2C151F5-3EAA-9058-9F95-E80412BF4A7C}"/>
              </a:ext>
            </a:extLst>
          </p:cNvPr>
          <p:cNvSpPr/>
          <p:nvPr/>
        </p:nvSpPr>
        <p:spPr>
          <a:xfrm>
            <a:off x="720379" y="4213616"/>
            <a:ext cx="3009600" cy="777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(GUI</a:t>
            </a:r>
            <a:r>
              <a:rPr lang="ja-JP" altLang="en-US" sz="2000" b="1" dirty="0">
                <a:solidFill>
                  <a:schemeClr val="tx1"/>
                </a:solidFill>
              </a:rPr>
              <a:t>あり</a:t>
            </a:r>
            <a:r>
              <a:rPr lang="en-US" altLang="ja-JP" sz="20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8DC2227-5D66-26E9-8FF2-38CEFDE3D22E}"/>
              </a:ext>
            </a:extLst>
          </p:cNvPr>
          <p:cNvSpPr/>
          <p:nvPr/>
        </p:nvSpPr>
        <p:spPr>
          <a:xfrm>
            <a:off x="4334436" y="4221390"/>
            <a:ext cx="3009600" cy="777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(GUI</a:t>
            </a:r>
            <a:r>
              <a:rPr lang="ja-JP" altLang="en-US" sz="2000" b="1" dirty="0">
                <a:solidFill>
                  <a:schemeClr val="tx1"/>
                </a:solidFill>
              </a:rPr>
              <a:t>あり</a:t>
            </a:r>
            <a:r>
              <a:rPr lang="en-US" altLang="ja-JP" sz="20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C8C1E79-F253-EE94-A907-BAE3604D8C61}"/>
              </a:ext>
            </a:extLst>
          </p:cNvPr>
          <p:cNvSpPr/>
          <p:nvPr/>
        </p:nvSpPr>
        <p:spPr>
          <a:xfrm>
            <a:off x="7737502" y="4221390"/>
            <a:ext cx="3009600" cy="777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(GUI</a:t>
            </a:r>
            <a:r>
              <a:rPr lang="ja-JP" altLang="en-US" sz="2000" b="1" dirty="0">
                <a:solidFill>
                  <a:schemeClr val="tx1"/>
                </a:solidFill>
              </a:rPr>
              <a:t>あり</a:t>
            </a:r>
            <a:r>
              <a:rPr lang="en-US" altLang="ja-JP" sz="20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08C63A23-D4A4-4D67-3185-4ED6D0015A98}"/>
              </a:ext>
            </a:extLst>
          </p:cNvPr>
          <p:cNvSpPr/>
          <p:nvPr/>
        </p:nvSpPr>
        <p:spPr>
          <a:xfrm rot="3195217">
            <a:off x="3108614" y="2051897"/>
            <a:ext cx="145143" cy="20266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下 15">
            <a:extLst>
              <a:ext uri="{FF2B5EF4-FFF2-40B4-BE49-F238E27FC236}">
                <a16:creationId xmlns:a16="http://schemas.microsoft.com/office/drawing/2014/main" id="{4F3C4E76-4281-B538-1845-A8635FA2CFF4}"/>
              </a:ext>
            </a:extLst>
          </p:cNvPr>
          <p:cNvSpPr/>
          <p:nvPr/>
        </p:nvSpPr>
        <p:spPr>
          <a:xfrm rot="19101194">
            <a:off x="8217642" y="2098881"/>
            <a:ext cx="145143" cy="20266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下 16">
            <a:extLst>
              <a:ext uri="{FF2B5EF4-FFF2-40B4-BE49-F238E27FC236}">
                <a16:creationId xmlns:a16="http://schemas.microsoft.com/office/drawing/2014/main" id="{FC215360-4BA1-98BD-33BB-63F9B377623A}"/>
              </a:ext>
            </a:extLst>
          </p:cNvPr>
          <p:cNvSpPr/>
          <p:nvPr/>
        </p:nvSpPr>
        <p:spPr>
          <a:xfrm>
            <a:off x="5888635" y="2616210"/>
            <a:ext cx="207365" cy="12550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0C908E-5488-9A36-9B59-C0D20A87207B}"/>
              </a:ext>
            </a:extLst>
          </p:cNvPr>
          <p:cNvSpPr txBox="1"/>
          <p:nvPr/>
        </p:nvSpPr>
        <p:spPr>
          <a:xfrm>
            <a:off x="389964" y="55341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・イメージは</a:t>
            </a:r>
            <a:r>
              <a:rPr kumimoji="1" lang="en-US" altLang="ja-JP" sz="2400" dirty="0"/>
              <a:t>LINE</a:t>
            </a:r>
            <a:r>
              <a:rPr kumimoji="1" lang="ja-JP" altLang="en-US" sz="2400" dirty="0"/>
              <a:t>のグループ</a:t>
            </a:r>
            <a:endParaRPr kumimoji="1" lang="en-US" altLang="ja-JP" sz="2400" dirty="0"/>
          </a:p>
          <a:p>
            <a:r>
              <a:rPr lang="ja-JP" altLang="en-US" sz="2400" dirty="0"/>
              <a:t>・会話の途中から新たにクライアントが加われるようにする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245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3F4FE4-B1A2-A31A-217C-88962AE9D3AB}"/>
              </a:ext>
            </a:extLst>
          </p:cNvPr>
          <p:cNvSpPr txBox="1"/>
          <p:nvPr/>
        </p:nvSpPr>
        <p:spPr>
          <a:xfrm>
            <a:off x="389964" y="3832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検討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0C908E-5488-9A36-9B59-C0D20A87207B}"/>
              </a:ext>
            </a:extLst>
          </p:cNvPr>
          <p:cNvSpPr txBox="1"/>
          <p:nvPr/>
        </p:nvSpPr>
        <p:spPr>
          <a:xfrm>
            <a:off x="143221" y="58310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・右図のアス比は適当</a:t>
            </a:r>
            <a:endParaRPr lang="en-US" altLang="ja-JP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B19FCC-9CC4-C896-53E6-A3B7E6FB9BAF}"/>
              </a:ext>
            </a:extLst>
          </p:cNvPr>
          <p:cNvSpPr/>
          <p:nvPr/>
        </p:nvSpPr>
        <p:spPr>
          <a:xfrm>
            <a:off x="3982250" y="195943"/>
            <a:ext cx="5551714" cy="6278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13C237-0AAA-11FC-A209-1345FF8411EA}"/>
              </a:ext>
            </a:extLst>
          </p:cNvPr>
          <p:cNvSpPr/>
          <p:nvPr/>
        </p:nvSpPr>
        <p:spPr>
          <a:xfrm>
            <a:off x="4129314" y="5105400"/>
            <a:ext cx="4172858" cy="119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4CBFD4-C3F0-DF01-BEDB-1576B6267048}"/>
              </a:ext>
            </a:extLst>
          </p:cNvPr>
          <p:cNvSpPr/>
          <p:nvPr/>
        </p:nvSpPr>
        <p:spPr>
          <a:xfrm>
            <a:off x="8409107" y="5513559"/>
            <a:ext cx="919735" cy="63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AEB17-3210-DF0F-9B0C-019840E9A74A}"/>
              </a:ext>
            </a:extLst>
          </p:cNvPr>
          <p:cNvSpPr/>
          <p:nvPr/>
        </p:nvSpPr>
        <p:spPr>
          <a:xfrm>
            <a:off x="4129314" y="442686"/>
            <a:ext cx="5283200" cy="4288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879B57-5DA8-084C-659D-A849E5E7E083}"/>
              </a:ext>
            </a:extLst>
          </p:cNvPr>
          <p:cNvSpPr/>
          <p:nvPr/>
        </p:nvSpPr>
        <p:spPr>
          <a:xfrm>
            <a:off x="4696116" y="2313090"/>
            <a:ext cx="4172858" cy="950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テキスト表示領域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369DFBF0-14F5-9BA8-486F-85A6A62D8B17}"/>
              </a:ext>
            </a:extLst>
          </p:cNvPr>
          <p:cNvSpPr/>
          <p:nvPr/>
        </p:nvSpPr>
        <p:spPr>
          <a:xfrm>
            <a:off x="9100457" y="696686"/>
            <a:ext cx="2960914" cy="4034971"/>
          </a:xfrm>
          <a:prstGeom prst="wedgeRectCallout">
            <a:avLst>
              <a:gd name="adj1" fmla="val -65435"/>
              <a:gd name="adj2" fmla="val -110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F42F23-3174-830B-26DE-38B56220BA03}"/>
              </a:ext>
            </a:extLst>
          </p:cNvPr>
          <p:cNvSpPr txBox="1"/>
          <p:nvPr/>
        </p:nvSpPr>
        <p:spPr>
          <a:xfrm>
            <a:off x="9187543" y="828484"/>
            <a:ext cx="279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検討事項</a:t>
            </a:r>
            <a:endParaRPr kumimoji="1" lang="en-US" altLang="ja-JP" dirty="0"/>
          </a:p>
          <a:p>
            <a:r>
              <a:rPr lang="ja-JP" altLang="en-US" dirty="0"/>
              <a:t>・待ち受けしなきゃいけない</a:t>
            </a:r>
            <a:r>
              <a:rPr lang="en-US" altLang="ja-JP" dirty="0"/>
              <a:t>(</a:t>
            </a:r>
            <a:r>
              <a:rPr lang="ja-JP" altLang="en-US" dirty="0"/>
              <a:t>受信</a:t>
            </a:r>
            <a:r>
              <a:rPr lang="en-US" altLang="ja-JP" dirty="0"/>
              <a:t>) (C)</a:t>
            </a:r>
          </a:p>
          <a:p>
            <a:r>
              <a:rPr kumimoji="1" lang="ja-JP" altLang="en-US" dirty="0"/>
              <a:t>・</a:t>
            </a:r>
            <a:r>
              <a:rPr lang="ja-JP" altLang="en-US" dirty="0"/>
              <a:t>・テキストが流れていったときにスクロールできるか？</a:t>
            </a:r>
            <a:r>
              <a:rPr lang="en-US" altLang="ja-JP" dirty="0"/>
              <a:t>(</a:t>
            </a:r>
            <a:r>
              <a:rPr lang="ja-JP" altLang="en-US" dirty="0"/>
              <a:t>確認</a:t>
            </a:r>
            <a:r>
              <a:rPr lang="en-US" altLang="ja-JP" dirty="0"/>
              <a:t>) (V)</a:t>
            </a:r>
          </a:p>
          <a:p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CAAD5F98-205A-EF40-056D-02F40DC354EF}"/>
              </a:ext>
            </a:extLst>
          </p:cNvPr>
          <p:cNvSpPr/>
          <p:nvPr/>
        </p:nvSpPr>
        <p:spPr>
          <a:xfrm>
            <a:off x="789853" y="1411514"/>
            <a:ext cx="2960914" cy="4034971"/>
          </a:xfrm>
          <a:prstGeom prst="wedgeRectCallout">
            <a:avLst>
              <a:gd name="adj1" fmla="val 68143"/>
              <a:gd name="adj2" fmla="val -44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3ABE61-C5ED-66B4-67C9-25DCDEEE41C7}"/>
              </a:ext>
            </a:extLst>
          </p:cNvPr>
          <p:cNvSpPr txBox="1"/>
          <p:nvPr/>
        </p:nvSpPr>
        <p:spPr>
          <a:xfrm>
            <a:off x="876939" y="1543312"/>
            <a:ext cx="279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検討事項</a:t>
            </a:r>
            <a:endParaRPr kumimoji="1" lang="en-US" altLang="ja-JP" dirty="0"/>
          </a:p>
          <a:p>
            <a:r>
              <a:rPr lang="ja-JP" altLang="en-US" dirty="0"/>
              <a:t>・自分の名前を設定できるようにするか？</a:t>
            </a:r>
            <a:r>
              <a:rPr lang="en-US" altLang="ja-JP" dirty="0"/>
              <a:t>(M)</a:t>
            </a:r>
          </a:p>
          <a:p>
            <a:r>
              <a:rPr kumimoji="1" lang="ja-JP" altLang="en-US" dirty="0"/>
              <a:t>・自分がはいる前のログを読めるようにするか？</a:t>
            </a:r>
            <a:r>
              <a:rPr lang="en-US" altLang="ja-JP" dirty="0"/>
              <a:t>(M)</a:t>
            </a:r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242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Hamashima Yuya</dc:creator>
  <cp:lastModifiedBy>Hamashima Yuya</cp:lastModifiedBy>
  <cp:revision>1</cp:revision>
  <dcterms:created xsi:type="dcterms:W3CDTF">2022-12-16T04:19:40Z</dcterms:created>
  <dcterms:modified xsi:type="dcterms:W3CDTF">2022-12-16T04:38:47Z</dcterms:modified>
</cp:coreProperties>
</file>