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284" r:id="rId5"/>
    <p:sldId id="285" r:id="rId6"/>
    <p:sldId id="286" r:id="rId7"/>
    <p:sldId id="288" r:id="rId8"/>
    <p:sldId id="290" r:id="rId9"/>
    <p:sldId id="289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4915" y="1074420"/>
            <a:ext cx="6796405" cy="1960245"/>
          </a:xfrm>
        </p:spPr>
        <p:txBody>
          <a:bodyPr/>
          <a:lstStyle/>
          <a:p>
            <a:r>
              <a:rPr lang="x-none" altLang="es-MX" sz="7200" dirty="0"/>
              <a:t>Paquetería</a:t>
            </a:r>
            <a:endParaRPr lang="x-none" altLang="es-MX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53310" y="3695700"/>
            <a:ext cx="6523990" cy="1421130"/>
          </a:xfrm>
        </p:spPr>
        <p:txBody>
          <a:bodyPr>
            <a:normAutofit/>
          </a:bodyPr>
          <a:lstStyle/>
          <a:p>
            <a:r>
              <a:rPr lang="x-none" altLang="es-MX" sz="3200" dirty="0"/>
              <a:t>Semana 25 al 29 de Julio/2018</a:t>
            </a:r>
            <a:endParaRPr lang="x-none" altLang="es-MX" sz="3200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393266" y="3113098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s-MX" sz="3200" dirty="0"/>
              <a:t>Semestre 2018-2</a:t>
            </a:r>
            <a:endParaRPr lang="x-none" altLang="es-MX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840" y="4168140"/>
            <a:ext cx="2823845" cy="21558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6835" y="4847590"/>
            <a:ext cx="3093720" cy="1547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MX"/>
              <a:t>¿Qué es?</a:t>
            </a:r>
            <a:endParaRPr lang="x-none" alt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s-MX"/>
              <a:t>Es un conjunto o grupo de Archivos necesarios para la utilización o ejecución de algún tipo de Software</a:t>
            </a:r>
            <a:endParaRPr lang="x-none" altLang="es-MX"/>
          </a:p>
          <a:p>
            <a:endParaRPr lang="x-none" altLang="es-MX"/>
          </a:p>
          <a:p>
            <a:r>
              <a:rPr lang="x-none" altLang="es-MX"/>
              <a:t>Son dependientes de la distribución que se este usando y son de tipo Binario</a:t>
            </a:r>
            <a:endParaRPr lang="x-none" alt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5045" y="3292475"/>
            <a:ext cx="3916045" cy="237299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55" y="3577590"/>
            <a:ext cx="3421380" cy="25660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MX"/>
              <a:t>En Arch</a:t>
            </a:r>
            <a:endParaRPr lang="x-none" alt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320" y="1425282"/>
            <a:ext cx="6773593" cy="4445391"/>
          </a:xfrm>
        </p:spPr>
        <p:txBody>
          <a:bodyPr/>
          <a:p>
            <a:r>
              <a:rPr lang="x-none" altLang="es-MX"/>
              <a:t>El gestor de paquetes "pacman", es una de las principales de este sistema, combina un formato de paquetes binarios con un sistema de compilación de paquetes, </a:t>
            </a:r>
            <a:endParaRPr lang="x-none" altLang="es-MX"/>
          </a:p>
          <a:p>
            <a:endParaRPr lang="x-none" altLang="es-MX"/>
          </a:p>
          <a:p>
            <a:r>
              <a:rPr lang="x-none" altLang="es-MX"/>
              <a:t>Otro gestor de paquetes para repositorios no oficiales es "yaourt", Derivado de "AUR" y ABS -&gt; Arch Build System</a:t>
            </a:r>
            <a:endParaRPr lang="x-none" altLang="es-MX"/>
          </a:p>
          <a:p>
            <a:endParaRPr lang="x-none" altLang="es-MX"/>
          </a:p>
          <a:p>
            <a:r>
              <a:rPr lang="x-none" altLang="es-MX"/>
              <a:t>Este gestor esta escrito principalmente en lenguaje C y usa el formato ".tar" para empaquetar</a:t>
            </a:r>
            <a:endParaRPr lang="x-none" alt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105" y="4806950"/>
            <a:ext cx="4896485" cy="19151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75" y="169545"/>
            <a:ext cx="2217420" cy="221742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460" y="207010"/>
            <a:ext cx="1339850" cy="1339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MX"/>
              <a:t>En Red Hat</a:t>
            </a:r>
            <a:endParaRPr lang="x-none" alt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70" y="1356702"/>
            <a:ext cx="6773593" cy="4445391"/>
          </a:xfrm>
        </p:spPr>
        <p:txBody>
          <a:bodyPr/>
          <a:p>
            <a:r>
              <a:rPr lang="x-none" altLang="es-MX"/>
              <a:t>En distribuciones basadas de Red Hat se usa el tipo de paquete RPM (Red Hat Package Manager) y el comando YUM (Yellow Updater Modified)</a:t>
            </a:r>
            <a:endParaRPr lang="x-none" altLang="es-MX"/>
          </a:p>
          <a:p>
            <a:endParaRPr lang="x-none" altLang="es-MX"/>
          </a:p>
          <a:p>
            <a:r>
              <a:rPr lang="x-none" altLang="es-MX"/>
              <a:t>RPM = Es el mas usado en Distribuciones de Tipo  Red Hat, las cuales destacan Fedora, Mandriva, OpenSuse, SuseLinux</a:t>
            </a:r>
            <a:endParaRPr lang="x-none" altLang="es-MX"/>
          </a:p>
          <a:p>
            <a:endParaRPr lang="x-none" altLang="es-MX"/>
          </a:p>
          <a:p>
            <a:r>
              <a:rPr lang="x-none" altLang="es-MX"/>
              <a:t>YUM =  Agrega la actualizacón y adminsitración de paquetes, incluendo dependencias de los mismos paquetes RPM</a:t>
            </a:r>
            <a:endParaRPr lang="x-none" altLang="es-MX"/>
          </a:p>
          <a:p>
            <a:endParaRPr lang="x-none" alt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clrChange>
              <a:clrFrom>
                <a:srgbClr val="E6E6E6">
                  <a:alpha val="100000"/>
                </a:srgbClr>
              </a:clrFrom>
              <a:clrTo>
                <a:srgbClr val="E6E6E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1600" y="4798695"/>
            <a:ext cx="4133215" cy="20167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80" y="291465"/>
            <a:ext cx="1219200" cy="1219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3406140"/>
            <a:ext cx="2223770" cy="2223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MX"/>
              <a:t>En Slackware</a:t>
            </a:r>
            <a:endParaRPr lang="x-none" alt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s-MX"/>
              <a:t>El gestor de Paquetes en slackware se puede dar el nombre de "Slack", la cual usa un empaquetado con extensión ".txz", similar a el comando ".tzr.gz"</a:t>
            </a:r>
            <a:endParaRPr lang="x-none" altLang="es-MX"/>
          </a:p>
          <a:p>
            <a:endParaRPr lang="x-none" altLang="es-MX"/>
          </a:p>
          <a:p>
            <a:r>
              <a:rPr lang="x-none" altLang="es-MX"/>
              <a:t>slackpkg</a:t>
            </a:r>
            <a:endParaRPr lang="x-none" altLang="es-MX"/>
          </a:p>
          <a:p>
            <a:r>
              <a:rPr lang="x-none" altLang="es-MX"/>
              <a:t>gpkg</a:t>
            </a:r>
            <a:endParaRPr lang="x-none" altLang="es-MX"/>
          </a:p>
          <a:p>
            <a:r>
              <a:rPr lang="x-none" altLang="es-MX"/>
              <a:t>slapt-get</a:t>
            </a:r>
            <a:endParaRPr lang="x-none" alt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0860" y="10160"/>
            <a:ext cx="1889760" cy="18897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3278505"/>
            <a:ext cx="5050790" cy="32854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MX"/>
              <a:t>Y en Debián</a:t>
            </a:r>
            <a:endParaRPr lang="x-none" alt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715" y="2236812"/>
            <a:ext cx="6773593" cy="4445391"/>
          </a:xfrm>
        </p:spPr>
        <p:txBody>
          <a:bodyPr/>
          <a:p>
            <a:r>
              <a:rPr lang="x-none" altLang="es-MX"/>
              <a:t>En Distribuciones basadas en Debián, tenemos los archivos ".deb", los cuales son archivos binarios</a:t>
            </a:r>
            <a:endParaRPr lang="x-none" altLang="es-MX"/>
          </a:p>
          <a:p>
            <a:endParaRPr lang="x-none" altLang="es-MX"/>
          </a:p>
          <a:p>
            <a:r>
              <a:rPr lang="x-none" altLang="es-MX"/>
              <a:t>Para manejar los archivos ".deb" es necesario usar el comando "dpkg", el cual los extrae, descomprime y analiza</a:t>
            </a:r>
            <a:endParaRPr lang="x-none" altLang="es-MX"/>
          </a:p>
          <a:p>
            <a:endParaRPr lang="x-none" altLang="es-MX"/>
          </a:p>
          <a:p>
            <a:r>
              <a:rPr lang="x-none" altLang="es-MX"/>
              <a:t>También tenemos el gestor de paquetes APT, el cual es un grupo de programas que nos permite, actualizar, instalar o eliminar un paquete, mientras mantiene dependencias necesarias</a:t>
            </a:r>
            <a:endParaRPr lang="x-none" alt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0510" y="210820"/>
            <a:ext cx="1738630" cy="19157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48285"/>
            <a:ext cx="1854200" cy="2204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MX"/>
              <a:t>Destripando un Archivo .deb</a:t>
            </a:r>
            <a:endParaRPr lang="x-none" altLang="es-MX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2555" y="1113155"/>
            <a:ext cx="6665595" cy="5513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MX"/>
              <a:t>¿Ayuda?</a:t>
            </a:r>
            <a:endParaRPr lang="x-none" alt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MX" altLang="en-US"/>
              <a:t>https://wiki.archlinux.org/index.php/Pacman_(Español)</a:t>
            </a:r>
            <a:endParaRPr lang="es-MX" altLang="en-US"/>
          </a:p>
          <a:p>
            <a:r>
              <a:rPr lang="es-MX" altLang="en-US"/>
              <a:t>https://www.ibm.com/developerworks/ssa/linux/library/l-lpic1-v3-102-5/index.html</a:t>
            </a:r>
            <a:endParaRPr lang="es-MX" altLang="en-US"/>
          </a:p>
          <a:p>
            <a:r>
              <a:rPr lang="es-MX" altLang="en-US"/>
              <a:t>https://www.debian.org/distrib/packages.es.html</a:t>
            </a:r>
            <a:endParaRPr lang="es-MX" altLang="en-US"/>
          </a:p>
          <a:p>
            <a:endParaRPr lang="es-MX" altLang="en-US"/>
          </a:p>
          <a:p>
            <a:endParaRPr lang="es-MX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0</TotalTime>
  <Words>1774</Words>
  <Application>Kingsoft Office WPP</Application>
  <PresentationFormat>Presentación en pantalla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Tema de Office</vt:lpstr>
      <vt:lpstr>Linux Admin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galigaribaldic</cp:lastModifiedBy>
  <cp:revision>27</cp:revision>
  <dcterms:created xsi:type="dcterms:W3CDTF">2018-06-25T00:31:42Z</dcterms:created>
  <dcterms:modified xsi:type="dcterms:W3CDTF">2018-06-25T00:31:42Z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2058-10.1.0.5707</vt:lpwstr>
  </property>
</Properties>
</file>