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80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4915" y="1206500"/>
            <a:ext cx="6796405" cy="1960245"/>
          </a:xfrm>
        </p:spPr>
        <p:txBody>
          <a:bodyPr/>
          <a:lstStyle/>
          <a:p>
            <a:r>
              <a:rPr lang="x-none" altLang="es-MX" sz="7200" dirty="0"/>
              <a:t>Linux Admin</a:t>
            </a:r>
            <a:endParaRPr lang="x-none" altLang="es-MX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600" y="5085715"/>
            <a:ext cx="6523990" cy="1421130"/>
          </a:xfrm>
        </p:spPr>
        <p:txBody>
          <a:bodyPr>
            <a:normAutofit/>
          </a:bodyPr>
          <a:lstStyle/>
          <a:p>
            <a:r>
              <a:rPr lang="x-none" altLang="es-MX" sz="3200" dirty="0"/>
              <a:t>Semana 25 al 29 de Julio/2018</a:t>
            </a:r>
            <a:endParaRPr lang="x-none" alt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s-MX" sz="3200" dirty="0"/>
              <a:t>Semestre 2018-2</a:t>
            </a:r>
            <a:endParaRPr lang="x-none" altLang="es-MX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Instructores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s-MX"/>
              <a:t>Galileo Cabrera Garibaldi: galigaribaldi0@gmail.com</a:t>
            </a:r>
            <a:endParaRPr lang="x-none" altLang="es-MX"/>
          </a:p>
          <a:p>
            <a:endParaRPr lang="x-none" altLang="es-MX"/>
          </a:p>
          <a:p>
            <a:endParaRPr lang="x-none" altLang="es-MX"/>
          </a:p>
          <a:p>
            <a:r>
              <a:rPr lang="x-none" altLang="es-MX"/>
              <a:t>Alejandro Montecillo: alejandro.montecillo@gmail.com</a:t>
            </a:r>
            <a:endParaRPr lang="x-none" altLang="es-MX"/>
          </a:p>
          <a:p>
            <a:endParaRPr lang="x-none" altLang="es-MX"/>
          </a:p>
          <a:p>
            <a:endParaRPr lang="x-none" altLang="es-MX"/>
          </a:p>
          <a:p>
            <a:r>
              <a:rPr lang="x-none" altLang="es-MX"/>
              <a:t>Héctor Espino: hectorhmx.55@gmail.com</a:t>
            </a:r>
            <a:endParaRPr lang="x-none" altLang="es-MX"/>
          </a:p>
          <a:p>
            <a:endParaRPr lang="x-none" altLang="es-MX"/>
          </a:p>
          <a:p>
            <a:endParaRPr lang="x-none" altLang="es-MX"/>
          </a:p>
          <a:p>
            <a:r>
              <a:rPr lang="x-none" altLang="es-MX"/>
              <a:t>Oscar Rojas: oscarwuero.proteco@gmail.com</a:t>
            </a:r>
            <a:endParaRPr lang="x-none" alt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p>
            <a:pPr algn="r"/>
            <a:r>
              <a:rPr lang="x-none" altLang="es-MX"/>
              <a:t>Evaluación</a:t>
            </a:r>
            <a:endParaRPr lang="x-none" altLang="es-MX"/>
          </a:p>
        </p:txBody>
      </p:sp>
      <p:sp>
        <p:nvSpPr>
          <p:cNvPr id="3" name="Marcador de posición de contenido 2"/>
          <p:cNvSpPr/>
          <p:nvPr>
            <p:ph idx="1"/>
          </p:nvPr>
        </p:nvSpPr>
        <p:spPr/>
        <p:txBody>
          <a:bodyPr/>
          <a:p>
            <a:r>
              <a:rPr lang="x-none" altLang="es-ES"/>
              <a:t>Examen: 30%, 29/Junio/2018</a:t>
            </a:r>
            <a:endParaRPr lang="x-none" altLang="es-ES"/>
          </a:p>
          <a:p>
            <a:endParaRPr lang="x-none" altLang="es-ES"/>
          </a:p>
          <a:p>
            <a:r>
              <a:rPr lang="x-none" altLang="es-ES"/>
              <a:t>Proyecto: 40%, 13/Julio/2018</a:t>
            </a:r>
            <a:endParaRPr lang="x-none" altLang="es-ES"/>
          </a:p>
          <a:p>
            <a:endParaRPr lang="x-none" altLang="es-ES"/>
          </a:p>
          <a:p>
            <a:r>
              <a:rPr lang="x-none" altLang="es-ES"/>
              <a:t>Tareas: 20%, 13/Julio/2018</a:t>
            </a:r>
            <a:endParaRPr lang="x-none" altLang="es-ES"/>
          </a:p>
          <a:p>
            <a:endParaRPr lang="x-none" altLang="es-ES"/>
          </a:p>
          <a:p>
            <a:r>
              <a:rPr lang="x-none" altLang="es-ES"/>
              <a:t>Trabajo en clase: 20%</a:t>
            </a:r>
            <a:endParaRPr lang="x-none" altLang="es-ES"/>
          </a:p>
          <a:p>
            <a:endParaRPr lang="x-none" altLang="es-ES"/>
          </a:p>
          <a:p>
            <a:endParaRPr lang="x-none" alt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4225" y="1145540"/>
            <a:ext cx="1697355" cy="1535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20" y="3573780"/>
            <a:ext cx="4507865" cy="650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rcRect l="10472" t="20696" r="585" b="7073"/>
          <a:stretch>
            <a:fillRect/>
          </a:stretch>
        </p:blipFill>
        <p:spPr>
          <a:xfrm>
            <a:off x="5977255" y="4179570"/>
            <a:ext cx="2470785" cy="25679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AFF">
                  <a:alpha val="100000"/>
                </a:srgbClr>
              </a:clrFrom>
              <a:clrTo>
                <a:srgbClr val="FF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3560" y="4618990"/>
            <a:ext cx="2656840" cy="1724025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0</TotalTime>
  <Words>359</Words>
  <Application>Kingsoft Office WPP</Application>
  <PresentationFormat>Presentación en pantalla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Tema de Office</vt:lpstr>
      <vt:lpstr>Linux Admin</vt:lpstr>
      <vt:lpstr>Instructores</vt:lpstr>
      <vt:lpstr>Evaluación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galigaribaldic</cp:lastModifiedBy>
  <cp:revision>21</cp:revision>
  <dcterms:created xsi:type="dcterms:W3CDTF">2018-06-21T13:26:56Z</dcterms:created>
  <dcterms:modified xsi:type="dcterms:W3CDTF">2018-06-21T13:26:56Z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2058-10.1.0.5707</vt:lpwstr>
  </property>
</Properties>
</file>