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F769-1E02-4E88-86FE-9BECA14C7D71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EF51F-03CB-49E5-A680-7276E4CD08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42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servoBotones</a:t>
            </a:r>
            <a:endParaRPr lang="es-MX" dirty="0"/>
          </a:p>
          <a:p>
            <a:endParaRPr lang="es-MX" dirty="0"/>
          </a:p>
          <a:p>
            <a:r>
              <a:rPr lang="es-MX" dirty="0"/>
              <a:t>Grid2.py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F51F-03CB-49E5-A680-7276E4CD08E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6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Ir a Arduino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F51F-03CB-49E5-A680-7276E4CD08E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46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servoBotones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F51F-03CB-49E5-A680-7276E4CD08E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07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04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6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0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0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1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1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1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6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43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5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6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74604D-0B02-4113-A3B6-3B883CB91850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4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238472"/>
            <a:ext cx="8547652" cy="729628"/>
          </a:xfrm>
        </p:spPr>
        <p:txBody>
          <a:bodyPr>
            <a:normAutofit fontScale="90000"/>
          </a:bodyPr>
          <a:lstStyle/>
          <a:p>
            <a:r>
              <a:rPr lang="es-ES" dirty="0"/>
              <a:t>Semana </a:t>
            </a:r>
            <a:r>
              <a:rPr lang="es-ES" dirty="0" err="1"/>
              <a:t>Sotf-Hard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C5752-D0F4-45C3-905F-FE7B82142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3200" dirty="0"/>
              <a:t>PROGRAMA DE TECNOLOGÍA EN CÓMPUTO</a:t>
            </a:r>
          </a:p>
          <a:p>
            <a:r>
              <a:rPr lang="es-ES" sz="3200" dirty="0"/>
              <a:t>Semestre 2020-1</a:t>
            </a:r>
          </a:p>
          <a:p>
            <a:r>
              <a:rPr lang="es-ES" sz="3200" dirty="0"/>
              <a:t>Durán López Francisco Javier</a:t>
            </a:r>
            <a:endParaRPr lang="es-MX" sz="3200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9CA74F3-0784-40F3-8959-BAB42536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28" y="1420908"/>
            <a:ext cx="4641574" cy="30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5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42" y="1440994"/>
            <a:ext cx="8547652" cy="2388980"/>
          </a:xfrm>
        </p:spPr>
        <p:txBody>
          <a:bodyPr>
            <a:normAutofit fontScale="90000"/>
          </a:bodyPr>
          <a:lstStyle/>
          <a:p>
            <a:r>
              <a:rPr lang="es-ES" dirty="0"/>
              <a:t>Interfaces Gráficas</a:t>
            </a:r>
            <a:br>
              <a:rPr lang="es-ES" dirty="0"/>
            </a:br>
            <a:r>
              <a:rPr lang="es-ES" dirty="0"/>
              <a:t>Arduino-Python.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C5752-D0F4-45C3-905F-FE7B82142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3200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arduino logo">
            <a:extLst>
              <a:ext uri="{FF2B5EF4-FFF2-40B4-BE49-F238E27FC236}">
                <a16:creationId xmlns:a16="http://schemas.microsoft.com/office/drawing/2014/main" id="{81D2F30A-BA08-41AD-A39B-B4FD9391F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3" t="32132" r="9809" b="31533"/>
          <a:stretch/>
        </p:blipFill>
        <p:spPr bwMode="auto">
          <a:xfrm>
            <a:off x="0" y="2748719"/>
            <a:ext cx="3404307" cy="21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python">
            <a:extLst>
              <a:ext uri="{FF2B5EF4-FFF2-40B4-BE49-F238E27FC236}">
                <a16:creationId xmlns:a16="http://schemas.microsoft.com/office/drawing/2014/main" id="{E10BF64F-F517-4A81-86CE-6BB2BA63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r="11337"/>
          <a:stretch/>
        </p:blipFill>
        <p:spPr bwMode="auto">
          <a:xfrm>
            <a:off x="3754900" y="2748720"/>
            <a:ext cx="4925256" cy="21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238472"/>
            <a:ext cx="8547652" cy="729628"/>
          </a:xfrm>
        </p:spPr>
        <p:txBody>
          <a:bodyPr>
            <a:normAutofit fontScale="90000"/>
          </a:bodyPr>
          <a:lstStyle/>
          <a:p>
            <a:r>
              <a:rPr lang="es-ES" dirty="0"/>
              <a:t>Arduino-Python.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nexion servomotor con Arduino">
            <a:extLst>
              <a:ext uri="{FF2B5EF4-FFF2-40B4-BE49-F238E27FC236}">
                <a16:creationId xmlns:a16="http://schemas.microsoft.com/office/drawing/2014/main" id="{B9B9CEE9-B007-4ADF-A4F2-2BD89DC7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76" y="-1543474"/>
            <a:ext cx="8874484" cy="78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9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238472"/>
            <a:ext cx="8547652" cy="729628"/>
          </a:xfrm>
        </p:spPr>
        <p:txBody>
          <a:bodyPr>
            <a:normAutofit fontScale="90000"/>
          </a:bodyPr>
          <a:lstStyle/>
          <a:p>
            <a:r>
              <a:rPr lang="es-ES" dirty="0"/>
              <a:t>Arduino-Python.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led arduino">
            <a:extLst>
              <a:ext uri="{FF2B5EF4-FFF2-40B4-BE49-F238E27FC236}">
                <a16:creationId xmlns:a16="http://schemas.microsoft.com/office/drawing/2014/main" id="{6E7D987E-9FAF-4B2D-9423-4F8DB190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560195"/>
            <a:ext cx="3810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D74D2-9471-4112-A018-F677A772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B2A7C-41A0-4065-A56D-0C032F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926821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501</TotalTime>
  <Words>30</Words>
  <Application>Microsoft Office PowerPoint</Application>
  <PresentationFormat>Panorámica</PresentationFormat>
  <Paragraphs>15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Marco</vt:lpstr>
      <vt:lpstr>Semana Sotf-Hard  </vt:lpstr>
      <vt:lpstr>Interfaces Gráficas Arduino-Python.  </vt:lpstr>
      <vt:lpstr>Arduino-Python.  </vt:lpstr>
      <vt:lpstr>Arduino-Python.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Sotf-Hard  </dc:title>
  <dc:creator>fj durlop</dc:creator>
  <cp:lastModifiedBy>fj durlop</cp:lastModifiedBy>
  <cp:revision>10</cp:revision>
  <dcterms:created xsi:type="dcterms:W3CDTF">2019-10-17T04:28:51Z</dcterms:created>
  <dcterms:modified xsi:type="dcterms:W3CDTF">2019-11-05T05:17:05Z</dcterms:modified>
</cp:coreProperties>
</file>