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NODEJS - API D</a:t>
            </a:r>
            <a:r>
              <a:rPr lang="en"/>
              <a:t>esign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Criar um servidor web simples em Express, que retorne um documento .html em uma solicitação GET na rota '/' e deve retornar um objeto JSON em uma solicitação GET na rota '/data'.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Estudar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Pesquise sobre os verbos HTTP e status code.</a:t>
            </a:r>
            <a:br>
              <a:rPr lang="en"/>
            </a:br>
            <a:r>
              <a:rPr lang="en"/>
              <a:t>Estude as seguintes funções JavaScript em objetos array: .map, .filter, .reducer.</a:t>
            </a:r>
            <a:br>
              <a:rPr lang="en"/>
            </a:br>
            <a:r>
              <a:rPr lang="en"/>
              <a:t>Pratique.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você vai aprender: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que é o NODEJS e qual problema ele resolve.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que é um gerenciador de dependências e como usá-lo.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Aprenderá sobre o conceito de Modules, importando e exportando libs.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que é e como funcionam as requisições HTTP.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Aprenderá a criar um servidor web.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NODEJS?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é uma forma de executar JavaScript fora do contexto do browser.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Browser console vs Terminal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um gerenciador de dependências.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Yarn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Package.json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NPM INIT</a:t>
            </a:r>
            <a:br>
              <a:rPr lang="en"/>
            </a:br>
            <a:r>
              <a:rPr lang="en"/>
              <a:t>Dependências da aplicação</a:t>
            </a:r>
            <a:br>
              <a:rPr lang="en"/>
            </a:br>
            <a:r>
              <a:rPr lang="en"/>
              <a:t>Dependências de desenvolvimento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CommonJS - Modules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Importando e exportando libs/modules.</a:t>
            </a:r>
            <a:br>
              <a:rPr lang="en"/>
            </a:br>
            <a:br>
              <a:rPr lang="en"/>
            </a:br>
            <a:r>
              <a:rPr lang="en"/>
              <a:t>c</a:t>
            </a:r>
            <a:r>
              <a:rPr lang="en"/>
              <a:t>onst http = require('http');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 _ = require('lodash');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 myModule = require('./mymodule');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Requisições HTTP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Headers</a:t>
            </a:r>
            <a:br>
              <a:rPr lang="en"/>
            </a:br>
            <a:r>
              <a:rPr lang="en"/>
              <a:t>Query Strings</a:t>
            </a:r>
            <a:br>
              <a:rPr lang="en"/>
            </a:br>
            <a:r>
              <a:rPr lang="en"/>
              <a:t>HTTP Verbs</a:t>
            </a:r>
            <a:br>
              <a:rPr lang="en"/>
            </a:br>
            <a:r>
              <a:rPr lang="en"/>
              <a:t>Objetos Request e Response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um servidor Web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 module</a:t>
            </a:r>
            <a:br>
              <a:rPr lang="en"/>
            </a:br>
            <a:r>
              <a:rPr lang="en"/>
              <a:t>Framework Express</a:t>
            </a:r>
            <a:br>
              <a:rPr lang="en"/>
            </a:br>
            <a:r>
              <a:rPr lang="en"/>
              <a:t>Framework Hapijs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