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NODEJS - API D</a:t>
            </a:r>
            <a:r>
              <a:rPr lang="en"/>
              <a:t>esign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você vai aprender: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Estrutura de uma REST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Criar um CRUD REST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Versionar a REST API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