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NODEJS - API D</a:t>
            </a:r>
            <a:r>
              <a:rPr lang="en"/>
              <a:t>esign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você vai aprender: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que é um Middleware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Tipos de Middleware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Rotas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Middleware?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uma função que tem acesso ao objeto request, response e a função next do ciclo da aplicação request/response.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Middleware é a espinha dorsal do Express.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Express é formado apenas por rotas e frameworks middleware.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função middleware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8200"/>
            <a:ext cx="8839199" cy="278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request e response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767100"/>
            <a:ext cx="75628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MIDDLEWARE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middleware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Terceiros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Applicação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