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NODEJS - MONGODB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Aula 04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você vai aprender: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 que é o MongoDB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Instalar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Interagir com o MongoDB no terminal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Usar o MongoDB com NodeJS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o MongoDB?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é database NOSQL orientada à documentos.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Não precisamos modelar nossos modelos ou dados apenas enviamos e recebemos documentos JSON.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Não é a bala de prata para todos os requisitos.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Instalando o MongoDB</a:t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975" y="1751650"/>
            <a:ext cx="6011363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Executando o MongoDB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o MongoDB com o comando: mongod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Acesse o MongoDB com o comando: mongo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Principais comandos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show dbs</a:t>
            </a:r>
            <a:br>
              <a:rPr lang="en"/>
            </a:br>
            <a:r>
              <a:rPr lang="en"/>
              <a:t>use database</a:t>
            </a:r>
            <a:br>
              <a:rPr lang="en"/>
            </a:br>
            <a:r>
              <a:rPr lang="en"/>
              <a:t>show collections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Criando um database, uma coleção e um documento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8428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myDatabase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db.createCollection('books</a:t>
            </a:r>
            <a:r>
              <a:rPr lang="en"/>
              <a:t>');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db.books.insert({ name: 'Avengers', author: 'Jean Silva'});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db.books.find();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db.books.findOne({ author: 'Jean Silva' });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Robomongo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e instalação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Visualizar databases, coleções e documentos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com NODEJS - Mongoose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o Mongoose?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Conectando o Mongoose ao MongoDB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const mongoose = require('mongoose');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// IMPORTANTE: O SERVIDOR MONGOD TEM QUE ESTAR EXECUTANDO</a:t>
            </a:r>
            <a:endParaRPr>
              <a:solidFill>
                <a:srgbClr val="FF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mongoose.connect('mongodb://localhost/nomeDoDatabase');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