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0459-05C7-3345-B1CB-3E11A1AF04D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D93D5-1ED1-764B-B18B-F80E400C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8F19D-6254-6E4D-A204-C7E56475CE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FBBD-B0FA-4245-B6B6-DE416DB8162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FF1-5B5B-1744-86A6-69D6827F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9143" y="580403"/>
            <a:ext cx="2295062" cy="3157019"/>
            <a:chOff x="132523" y="1175291"/>
            <a:chExt cx="1910522" cy="2628056"/>
          </a:xfrm>
        </p:grpSpPr>
        <p:pic>
          <p:nvPicPr>
            <p:cNvPr id="6" name="Picture 5" descr="massifier_graph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23" y="1175291"/>
              <a:ext cx="1595116" cy="14641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2523" y="2880017"/>
              <a:ext cx="1910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dirty="0" smtClean="0"/>
                <a:t>Model observations and malignancy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50763" y="580403"/>
            <a:ext cx="2776807" cy="2826799"/>
            <a:chOff x="2935342" y="868445"/>
            <a:chExt cx="2776807" cy="28267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rcRect r="78486"/>
            <a:stretch>
              <a:fillRect/>
            </a:stretch>
          </p:blipFill>
          <p:spPr>
            <a:xfrm>
              <a:off x="3012646" y="868445"/>
              <a:ext cx="866285" cy="19034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35342" y="2771914"/>
              <a:ext cx="1910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2. </a:t>
              </a:r>
              <a:r>
                <a:rPr lang="en-US" dirty="0" smtClean="0"/>
                <a:t>Estimate malignancy of incomplete case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1627" y="1583900"/>
              <a:ext cx="191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800000"/>
                  </a:solidFill>
                </a:rPr>
                <a:t>P(malignant):</a:t>
              </a:r>
            </a:p>
            <a:p>
              <a:pPr algn="ctr"/>
              <a:r>
                <a:rPr lang="en-US" sz="2400" b="1" dirty="0" smtClean="0">
                  <a:solidFill>
                    <a:srgbClr val="800000"/>
                  </a:solidFill>
                </a:rPr>
                <a:t>32</a:t>
              </a:r>
              <a:r>
                <a:rPr lang="en-US" sz="2400" b="1" dirty="0" smtClean="0">
                  <a:solidFill>
                    <a:srgbClr val="800000"/>
                  </a:solidFill>
                </a:rPr>
                <a:t>%</a:t>
              </a:r>
              <a:endParaRPr lang="en-US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1272" y="580403"/>
            <a:ext cx="2036517" cy="2826798"/>
            <a:chOff x="5892802" y="868445"/>
            <a:chExt cx="2036517" cy="28267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39744" b="9015"/>
            <a:stretch/>
          </p:blipFill>
          <p:spPr>
            <a:xfrm>
              <a:off x="6031119" y="868445"/>
              <a:ext cx="1898200" cy="190346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92802" y="2771913"/>
              <a:ext cx="1910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3. </a:t>
              </a:r>
              <a:r>
                <a:rPr lang="en-US" dirty="0" smtClean="0"/>
                <a:t>Determine appropriate follow-up</a:t>
              </a:r>
              <a:endParaRPr lang="en-US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6898"/>
              </p:ext>
            </p:extLst>
          </p:nvPr>
        </p:nvGraphicFramePr>
        <p:xfrm>
          <a:off x="893950" y="3890148"/>
          <a:ext cx="1214781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8935"/>
                <a:gridCol w="805846"/>
              </a:tblGrid>
              <a:tr h="19331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P=1%</a:t>
                      </a:r>
                      <a:endParaRPr lang="en-US" dirty="0"/>
                    </a:p>
                  </a:txBody>
                  <a:tcPr/>
                </a:tc>
              </a:tr>
              <a:tr h="19331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P=50%</a:t>
                      </a:r>
                      <a:endParaRPr lang="en-US" dirty="0"/>
                    </a:p>
                  </a:txBody>
                  <a:tcPr/>
                </a:tc>
              </a:tr>
              <a:tr h="19331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P=2%</a:t>
                      </a:r>
                      <a:endParaRPr lang="en-US" dirty="0"/>
                    </a:p>
                  </a:txBody>
                  <a:tcPr/>
                </a:tc>
              </a:tr>
              <a:tr h="19331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P=30%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9404" y="5404499"/>
            <a:ext cx="175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</a:t>
            </a:r>
            <a:r>
              <a:rPr lang="en-US" dirty="0" smtClean="0"/>
              <a:t>Simulate “observing” missing observations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03367"/>
              </p:ext>
            </p:extLst>
          </p:nvPr>
        </p:nvGraphicFramePr>
        <p:xfrm>
          <a:off x="3348994" y="3853828"/>
          <a:ext cx="2134068" cy="1499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4068"/>
              </a:tblGrid>
              <a:tr h="374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-term follow up</a:t>
                      </a:r>
                      <a:endParaRPr lang="en-US" dirty="0"/>
                    </a:p>
                  </a:txBody>
                  <a:tcPr/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/>
                        <a:t>Biopsy</a:t>
                      </a:r>
                      <a:endParaRPr lang="en-US" dirty="0"/>
                    </a:p>
                  </a:txBody>
                  <a:tcPr/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Short-term 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/>
                        <a:t>Biopsy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61203" y="5404499"/>
            <a:ext cx="213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</a:t>
            </a:r>
            <a:r>
              <a:rPr lang="en-US" dirty="0" smtClean="0"/>
              <a:t>Determine effect of new data on decision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49823"/>
              </p:ext>
            </p:extLst>
          </p:nvPr>
        </p:nvGraphicFramePr>
        <p:xfrm>
          <a:off x="6609589" y="3853828"/>
          <a:ext cx="439068" cy="1499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68"/>
              </a:tblGrid>
              <a:tr h="37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09589" y="5353188"/>
            <a:ext cx="191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dirty="0" smtClean="0"/>
              <a:t>Completeness score is probability of decision change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019" y="4385823"/>
            <a:ext cx="1910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P(complete):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50</a:t>
            </a:r>
            <a:r>
              <a:rPr lang="en-US" sz="2400" b="1" dirty="0" smtClean="0">
                <a:solidFill>
                  <a:schemeClr val="tx2"/>
                </a:solidFill>
              </a:rPr>
              <a:t>%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0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Gimenez</dc:creator>
  <cp:lastModifiedBy>Francisco Gimenez</cp:lastModifiedBy>
  <cp:revision>1</cp:revision>
  <dcterms:created xsi:type="dcterms:W3CDTF">2015-11-24T07:32:09Z</dcterms:created>
  <dcterms:modified xsi:type="dcterms:W3CDTF">2015-11-24T07:32:49Z</dcterms:modified>
</cp:coreProperties>
</file>