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6BE32-BE56-D04D-89BF-93E6DD3E9E28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7BEEA-8BBF-6341-8CA2-8D552427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43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8F19D-6254-6E4D-A204-C7E56475CE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0DB6-FF16-BE4B-AE92-E092F519E749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ECAA-277F-4B48-8859-09BD7E1C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3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0DB6-FF16-BE4B-AE92-E092F519E749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ECAA-277F-4B48-8859-09BD7E1C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0DB6-FF16-BE4B-AE92-E092F519E749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ECAA-277F-4B48-8859-09BD7E1C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3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0DB6-FF16-BE4B-AE92-E092F519E749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ECAA-277F-4B48-8859-09BD7E1C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4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0DB6-FF16-BE4B-AE92-E092F519E749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ECAA-277F-4B48-8859-09BD7E1C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0DB6-FF16-BE4B-AE92-E092F519E749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ECAA-277F-4B48-8859-09BD7E1C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4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0DB6-FF16-BE4B-AE92-E092F519E749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ECAA-277F-4B48-8859-09BD7E1C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0DB6-FF16-BE4B-AE92-E092F519E749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ECAA-277F-4B48-8859-09BD7E1C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0DB6-FF16-BE4B-AE92-E092F519E749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ECAA-277F-4B48-8859-09BD7E1C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0DB6-FF16-BE4B-AE92-E092F519E749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ECAA-277F-4B48-8859-09BD7E1C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0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0DB6-FF16-BE4B-AE92-E092F519E749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ECAA-277F-4B48-8859-09BD7E1C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8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0DB6-FF16-BE4B-AE92-E092F519E749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ECAA-277F-4B48-8859-09BD7E1C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6518314" y="2057420"/>
            <a:ext cx="2556566" cy="1269911"/>
            <a:chOff x="6518314" y="1689120"/>
            <a:chExt cx="2556566" cy="1269911"/>
          </a:xfrm>
        </p:grpSpPr>
        <p:sp>
          <p:nvSpPr>
            <p:cNvPr id="8" name="Rectangle 7"/>
            <p:cNvSpPr/>
            <p:nvPr/>
          </p:nvSpPr>
          <p:spPr>
            <a:xfrm>
              <a:off x="7277830" y="1689120"/>
              <a:ext cx="1797050" cy="126991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Semantic </a:t>
              </a:r>
              <a:r>
                <a:rPr lang="en-US" dirty="0" smtClean="0">
                  <a:solidFill>
                    <a:srgbClr val="000000"/>
                  </a:solidFill>
                </a:rPr>
                <a:t>Feature Vector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(30 binary elements)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Curved Connector 12"/>
            <p:cNvCxnSpPr>
              <a:stCxn id="5" idx="3"/>
              <a:endCxn id="8" idx="1"/>
            </p:cNvCxnSpPr>
            <p:nvPr/>
          </p:nvCxnSpPr>
          <p:spPr>
            <a:xfrm flipV="1">
              <a:off x="6518314" y="2324076"/>
              <a:ext cx="759516" cy="17020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503003" y="4291365"/>
            <a:ext cx="2580517" cy="1226375"/>
            <a:chOff x="6503003" y="3923065"/>
            <a:chExt cx="2580517" cy="1226375"/>
          </a:xfrm>
        </p:grpSpPr>
        <p:cxnSp>
          <p:nvCxnSpPr>
            <p:cNvPr id="12" name="Curved Connector 11"/>
            <p:cNvCxnSpPr>
              <a:stCxn id="6" idx="3"/>
              <a:endCxn id="55" idx="1"/>
            </p:cNvCxnSpPr>
            <p:nvPr/>
          </p:nvCxnSpPr>
          <p:spPr>
            <a:xfrm flipV="1">
              <a:off x="6503003" y="4536253"/>
              <a:ext cx="783467" cy="18825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7286470" y="3923065"/>
              <a:ext cx="1797050" cy="12263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/>
            </a:bodyPr>
            <a:lstStyle/>
            <a:p>
              <a:pPr algn="ctr"/>
              <a:r>
                <a:rPr lang="en-US" sz="1946" b="1" dirty="0" smtClean="0">
                  <a:solidFill>
                    <a:srgbClr val="000000"/>
                  </a:solidFill>
                </a:rPr>
                <a:t>Quantitative </a:t>
              </a:r>
              <a:r>
                <a:rPr lang="en-US" sz="1946" dirty="0" smtClean="0">
                  <a:solidFill>
                    <a:srgbClr val="000000"/>
                  </a:solidFill>
                </a:rPr>
                <a:t>Feature Vector</a:t>
              </a:r>
            </a:p>
            <a:p>
              <a:pPr algn="ctr"/>
              <a:r>
                <a:rPr lang="en-US" sz="1946" dirty="0" smtClean="0">
                  <a:solidFill>
                    <a:srgbClr val="000000"/>
                  </a:solidFill>
                </a:rPr>
                <a:t>(431 real-valued elements)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167" y="2375916"/>
            <a:ext cx="1639635" cy="3801611"/>
            <a:chOff x="62167" y="2375916"/>
            <a:chExt cx="1639635" cy="3801611"/>
          </a:xfrm>
        </p:grpSpPr>
        <p:sp>
          <p:nvSpPr>
            <p:cNvPr id="4" name="Rectangle 3"/>
            <p:cNvSpPr/>
            <p:nvPr/>
          </p:nvSpPr>
          <p:spPr>
            <a:xfrm>
              <a:off x="62167" y="2375916"/>
              <a:ext cx="1632020" cy="164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 smtClean="0"/>
                <a:t>79 portal-venous CT of liver with lesions</a:t>
              </a:r>
              <a:endParaRPr lang="en-US" dirty="0"/>
            </a:p>
          </p:txBody>
        </p:sp>
        <p:pic>
          <p:nvPicPr>
            <p:cNvPr id="24" name="Picture 23" descr="liver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67" y="4816584"/>
              <a:ext cx="1639635" cy="1360943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708452" y="2375916"/>
            <a:ext cx="3193912" cy="3801611"/>
            <a:chOff x="708452" y="2375916"/>
            <a:chExt cx="3193912" cy="3801611"/>
          </a:xfrm>
        </p:grpSpPr>
        <p:sp>
          <p:nvSpPr>
            <p:cNvPr id="7" name="Rectangle 6"/>
            <p:cNvSpPr/>
            <p:nvPr/>
          </p:nvSpPr>
          <p:spPr>
            <a:xfrm>
              <a:off x="2201744" y="2375916"/>
              <a:ext cx="1700620" cy="164229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 smtClean="0"/>
                <a:t>Radiologist selects representative slice and draws ROI</a:t>
              </a:r>
              <a:endParaRPr lang="en-US" dirty="0"/>
            </a:p>
          </p:txBody>
        </p:sp>
        <p:cxnSp>
          <p:nvCxnSpPr>
            <p:cNvPr id="10" name="Curved Connector 20"/>
            <p:cNvCxnSpPr>
              <a:stCxn id="4" idx="3"/>
              <a:endCxn id="7" idx="1"/>
            </p:cNvCxnSpPr>
            <p:nvPr/>
          </p:nvCxnSpPr>
          <p:spPr>
            <a:xfrm>
              <a:off x="1694187" y="3197062"/>
              <a:ext cx="507557" cy="12700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 descr="liver.png"/>
            <p:cNvPicPr>
              <a:picLocks noChangeAspect="1"/>
            </p:cNvPicPr>
            <p:nvPr/>
          </p:nvPicPr>
          <p:blipFill>
            <a:blip r:embed="rId3"/>
            <a:srcRect l="35026" t="18784" r="46392" b="61371"/>
            <a:stretch>
              <a:fillRect/>
            </a:stretch>
          </p:blipFill>
          <p:spPr>
            <a:xfrm>
              <a:off x="2201744" y="4816584"/>
              <a:ext cx="1535209" cy="1360943"/>
            </a:xfrm>
            <a:prstGeom prst="rect">
              <a:avLst/>
            </a:prstGeom>
            <a:ln w="28575" cmpd="sng">
              <a:solidFill>
                <a:srgbClr val="008000"/>
              </a:solidFill>
            </a:ln>
          </p:spPr>
        </p:pic>
        <p:cxnSp>
          <p:nvCxnSpPr>
            <p:cNvPr id="33" name="Straight Connector 32"/>
            <p:cNvCxnSpPr>
              <a:stCxn id="39" idx="0"/>
            </p:cNvCxnSpPr>
            <p:nvPr/>
          </p:nvCxnSpPr>
          <p:spPr>
            <a:xfrm rot="5400000" flipH="1" flipV="1">
              <a:off x="1342668" y="4273085"/>
              <a:ext cx="315576" cy="1402575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9" idx="2"/>
            </p:cNvCxnSpPr>
            <p:nvPr/>
          </p:nvCxnSpPr>
          <p:spPr>
            <a:xfrm rot="16200000" flipH="1">
              <a:off x="1053973" y="5029755"/>
              <a:ext cx="892967" cy="1402575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08452" y="5132160"/>
              <a:ext cx="181433" cy="152400"/>
            </a:xfrm>
            <a:prstGeom prst="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708911" y="5190351"/>
              <a:ext cx="507668" cy="520689"/>
            </a:xfrm>
            <a:custGeom>
              <a:avLst/>
              <a:gdLst>
                <a:gd name="connsiteX0" fmla="*/ 211294 w 507668"/>
                <a:gd name="connsiteY0" fmla="*/ 10929 h 520689"/>
                <a:gd name="connsiteX1" fmla="*/ 159456 w 507668"/>
                <a:gd name="connsiteY1" fmla="*/ 28209 h 520689"/>
                <a:gd name="connsiteX2" fmla="*/ 133537 w 507668"/>
                <a:gd name="connsiteY2" fmla="*/ 45489 h 520689"/>
                <a:gd name="connsiteX3" fmla="*/ 81699 w 507668"/>
                <a:gd name="connsiteY3" fmla="*/ 62769 h 520689"/>
                <a:gd name="connsiteX4" fmla="*/ 29861 w 507668"/>
                <a:gd name="connsiteY4" fmla="*/ 97329 h 520689"/>
                <a:gd name="connsiteX5" fmla="*/ 21222 w 507668"/>
                <a:gd name="connsiteY5" fmla="*/ 123249 h 520689"/>
                <a:gd name="connsiteX6" fmla="*/ 21222 w 507668"/>
                <a:gd name="connsiteY6" fmla="*/ 365169 h 520689"/>
                <a:gd name="connsiteX7" fmla="*/ 55780 w 507668"/>
                <a:gd name="connsiteY7" fmla="*/ 442929 h 520689"/>
                <a:gd name="connsiteX8" fmla="*/ 81699 w 507668"/>
                <a:gd name="connsiteY8" fmla="*/ 451569 h 520689"/>
                <a:gd name="connsiteX9" fmla="*/ 133537 w 507668"/>
                <a:gd name="connsiteY9" fmla="*/ 486129 h 520689"/>
                <a:gd name="connsiteX10" fmla="*/ 159456 w 507668"/>
                <a:gd name="connsiteY10" fmla="*/ 503409 h 520689"/>
                <a:gd name="connsiteX11" fmla="*/ 211294 w 507668"/>
                <a:gd name="connsiteY11" fmla="*/ 520689 h 520689"/>
                <a:gd name="connsiteX12" fmla="*/ 332249 w 507668"/>
                <a:gd name="connsiteY12" fmla="*/ 512049 h 520689"/>
                <a:gd name="connsiteX13" fmla="*/ 384087 w 507668"/>
                <a:gd name="connsiteY13" fmla="*/ 494769 h 520689"/>
                <a:gd name="connsiteX14" fmla="*/ 401367 w 507668"/>
                <a:gd name="connsiteY14" fmla="*/ 477489 h 520689"/>
                <a:gd name="connsiteX15" fmla="*/ 453205 w 507668"/>
                <a:gd name="connsiteY15" fmla="*/ 460209 h 520689"/>
                <a:gd name="connsiteX16" fmla="*/ 487763 w 507668"/>
                <a:gd name="connsiteY16" fmla="*/ 408369 h 520689"/>
                <a:gd name="connsiteX17" fmla="*/ 505042 w 507668"/>
                <a:gd name="connsiteY17" fmla="*/ 356529 h 520689"/>
                <a:gd name="connsiteX18" fmla="*/ 496403 w 507668"/>
                <a:gd name="connsiteY18" fmla="*/ 157809 h 520689"/>
                <a:gd name="connsiteX19" fmla="*/ 435925 w 507668"/>
                <a:gd name="connsiteY19" fmla="*/ 88689 h 520689"/>
                <a:gd name="connsiteX20" fmla="*/ 410006 w 507668"/>
                <a:gd name="connsiteY20" fmla="*/ 62769 h 520689"/>
                <a:gd name="connsiteX21" fmla="*/ 392727 w 507668"/>
                <a:gd name="connsiteY21" fmla="*/ 36849 h 520689"/>
                <a:gd name="connsiteX22" fmla="*/ 340889 w 507668"/>
                <a:gd name="connsiteY22" fmla="*/ 19569 h 520689"/>
                <a:gd name="connsiteX23" fmla="*/ 211294 w 507668"/>
                <a:gd name="connsiteY23" fmla="*/ 10929 h 52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7668" h="520689">
                  <a:moveTo>
                    <a:pt x="211294" y="10929"/>
                  </a:moveTo>
                  <a:cubicBezTo>
                    <a:pt x="181055" y="12369"/>
                    <a:pt x="174611" y="18105"/>
                    <a:pt x="159456" y="28209"/>
                  </a:cubicBezTo>
                  <a:cubicBezTo>
                    <a:pt x="150816" y="33969"/>
                    <a:pt x="143026" y="41272"/>
                    <a:pt x="133537" y="45489"/>
                  </a:cubicBezTo>
                  <a:cubicBezTo>
                    <a:pt x="116893" y="52887"/>
                    <a:pt x="96854" y="52665"/>
                    <a:pt x="81699" y="62769"/>
                  </a:cubicBezTo>
                  <a:lnTo>
                    <a:pt x="29861" y="97329"/>
                  </a:lnTo>
                  <a:cubicBezTo>
                    <a:pt x="26981" y="105969"/>
                    <a:pt x="23431" y="114414"/>
                    <a:pt x="21222" y="123249"/>
                  </a:cubicBezTo>
                  <a:cubicBezTo>
                    <a:pt x="0" y="208140"/>
                    <a:pt x="10041" y="257084"/>
                    <a:pt x="21222" y="365169"/>
                  </a:cubicBezTo>
                  <a:cubicBezTo>
                    <a:pt x="22532" y="377832"/>
                    <a:pt x="39373" y="429803"/>
                    <a:pt x="55780" y="442929"/>
                  </a:cubicBezTo>
                  <a:cubicBezTo>
                    <a:pt x="62891" y="448618"/>
                    <a:pt x="73738" y="447146"/>
                    <a:pt x="81699" y="451569"/>
                  </a:cubicBezTo>
                  <a:cubicBezTo>
                    <a:pt x="99853" y="461655"/>
                    <a:pt x="116258" y="474609"/>
                    <a:pt x="133537" y="486129"/>
                  </a:cubicBezTo>
                  <a:cubicBezTo>
                    <a:pt x="142177" y="491889"/>
                    <a:pt x="149605" y="500125"/>
                    <a:pt x="159456" y="503409"/>
                  </a:cubicBezTo>
                  <a:lnTo>
                    <a:pt x="211294" y="520689"/>
                  </a:lnTo>
                  <a:cubicBezTo>
                    <a:pt x="251612" y="517809"/>
                    <a:pt x="292275" y="518045"/>
                    <a:pt x="332249" y="512049"/>
                  </a:cubicBezTo>
                  <a:cubicBezTo>
                    <a:pt x="350262" y="509347"/>
                    <a:pt x="384087" y="494769"/>
                    <a:pt x="384087" y="494769"/>
                  </a:cubicBezTo>
                  <a:cubicBezTo>
                    <a:pt x="389847" y="489009"/>
                    <a:pt x="394081" y="481132"/>
                    <a:pt x="401367" y="477489"/>
                  </a:cubicBezTo>
                  <a:cubicBezTo>
                    <a:pt x="417658" y="469343"/>
                    <a:pt x="453205" y="460209"/>
                    <a:pt x="453205" y="460209"/>
                  </a:cubicBezTo>
                  <a:cubicBezTo>
                    <a:pt x="464724" y="442929"/>
                    <a:pt x="481196" y="428071"/>
                    <a:pt x="487763" y="408369"/>
                  </a:cubicBezTo>
                  <a:lnTo>
                    <a:pt x="505042" y="356529"/>
                  </a:lnTo>
                  <a:cubicBezTo>
                    <a:pt x="502162" y="290289"/>
                    <a:pt x="507668" y="223148"/>
                    <a:pt x="496403" y="157809"/>
                  </a:cubicBezTo>
                  <a:cubicBezTo>
                    <a:pt x="488092" y="109603"/>
                    <a:pt x="463120" y="111352"/>
                    <a:pt x="435925" y="88689"/>
                  </a:cubicBezTo>
                  <a:cubicBezTo>
                    <a:pt x="426539" y="80867"/>
                    <a:pt x="417828" y="72156"/>
                    <a:pt x="410006" y="62769"/>
                  </a:cubicBezTo>
                  <a:cubicBezTo>
                    <a:pt x="403359" y="54792"/>
                    <a:pt x="401532" y="42353"/>
                    <a:pt x="392727" y="36849"/>
                  </a:cubicBezTo>
                  <a:cubicBezTo>
                    <a:pt x="377282" y="27195"/>
                    <a:pt x="358168" y="25329"/>
                    <a:pt x="340889" y="19569"/>
                  </a:cubicBezTo>
                  <a:cubicBezTo>
                    <a:pt x="282185" y="0"/>
                    <a:pt x="241533" y="9489"/>
                    <a:pt x="211294" y="10929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02364" y="864390"/>
            <a:ext cx="2724254" cy="2467261"/>
            <a:chOff x="3902364" y="496090"/>
            <a:chExt cx="2724254" cy="2467261"/>
          </a:xfrm>
        </p:grpSpPr>
        <p:sp>
          <p:nvSpPr>
            <p:cNvPr id="5" name="Rectangle 4"/>
            <p:cNvSpPr/>
            <p:nvPr/>
          </p:nvSpPr>
          <p:spPr>
            <a:xfrm>
              <a:off x="4983105" y="1693440"/>
              <a:ext cx="1535209" cy="126991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Radiologist annotates </a:t>
              </a:r>
              <a:r>
                <a:rPr lang="en-US" dirty="0" smtClean="0">
                  <a:solidFill>
                    <a:schemeClr val="tx1"/>
                  </a:solidFill>
                </a:rPr>
                <a:t>lesion using </a:t>
              </a:r>
              <a:r>
                <a:rPr lang="en-US" dirty="0" err="1" smtClean="0">
                  <a:solidFill>
                    <a:schemeClr val="tx1"/>
                  </a:solidFill>
                </a:rPr>
                <a:t>RadLex</a:t>
              </a:r>
              <a:r>
                <a:rPr lang="en-US" dirty="0" smtClean="0">
                  <a:solidFill>
                    <a:schemeClr val="tx1"/>
                  </a:solidFill>
                </a:rPr>
                <a:t> and </a:t>
              </a:r>
              <a:r>
                <a:rPr lang="en-US" dirty="0" err="1" smtClean="0">
                  <a:solidFill>
                    <a:schemeClr val="tx1"/>
                  </a:solidFill>
                </a:rPr>
                <a:t>ePAD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Curved Connector 10"/>
            <p:cNvCxnSpPr>
              <a:stCxn id="7" idx="3"/>
              <a:endCxn id="5" idx="1"/>
            </p:cNvCxnSpPr>
            <p:nvPr/>
          </p:nvCxnSpPr>
          <p:spPr>
            <a:xfrm flipV="1">
              <a:off x="3902364" y="2328396"/>
              <a:ext cx="1080741" cy="500366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 descr="radiologist.jpg"/>
            <p:cNvPicPr>
              <a:picLocks noChangeAspect="1"/>
            </p:cNvPicPr>
            <p:nvPr/>
          </p:nvPicPr>
          <p:blipFill>
            <a:blip r:embed="rId4"/>
            <a:srcRect l="8116" t="3036" r="8213" b="4523"/>
            <a:stretch>
              <a:fillRect/>
            </a:stretch>
          </p:blipFill>
          <p:spPr>
            <a:xfrm>
              <a:off x="5181599" y="496090"/>
              <a:ext cx="1445019" cy="119734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67" name="Group 66"/>
          <p:cNvGrpSpPr/>
          <p:nvPr/>
        </p:nvGrpSpPr>
        <p:grpSpPr>
          <a:xfrm>
            <a:off x="7789736" y="3197062"/>
            <a:ext cx="530256" cy="1094303"/>
            <a:chOff x="7789736" y="3197062"/>
            <a:chExt cx="530256" cy="1094303"/>
          </a:xfrm>
        </p:grpSpPr>
        <p:cxnSp>
          <p:nvCxnSpPr>
            <p:cNvPr id="65" name="Straight Arrow Connector 64"/>
            <p:cNvCxnSpPr>
              <a:stCxn id="55" idx="0"/>
              <a:endCxn id="8" idx="2"/>
            </p:cNvCxnSpPr>
            <p:nvPr/>
          </p:nvCxnSpPr>
          <p:spPr>
            <a:xfrm rot="16200000" flipV="1">
              <a:off x="7698658" y="3805028"/>
              <a:ext cx="964034" cy="8640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789736" y="3197062"/>
              <a:ext cx="53025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b="1" dirty="0" smtClean="0"/>
                <a:t>?</a:t>
              </a:r>
              <a:endParaRPr lang="en-US" sz="35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02364" y="3197062"/>
            <a:ext cx="5172516" cy="3656127"/>
            <a:chOff x="3902364" y="3197062"/>
            <a:chExt cx="5172516" cy="3656127"/>
          </a:xfrm>
        </p:grpSpPr>
        <p:grpSp>
          <p:nvGrpSpPr>
            <p:cNvPr id="51" name="Group 50"/>
            <p:cNvGrpSpPr/>
            <p:nvPr/>
          </p:nvGrpSpPr>
          <p:grpSpPr>
            <a:xfrm>
              <a:off x="3902364" y="3197062"/>
              <a:ext cx="2600639" cy="2326803"/>
              <a:chOff x="3917675" y="2303797"/>
              <a:chExt cx="2600639" cy="232680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983105" y="3404225"/>
                <a:ext cx="1535209" cy="122637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</a:rPr>
                  <a:t>Computer extracts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quantitative imaging features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9" name="Curved Connector 48"/>
              <p:cNvCxnSpPr>
                <a:stCxn id="7" idx="3"/>
                <a:endCxn id="6" idx="1"/>
              </p:cNvCxnSpPr>
              <p:nvPr/>
            </p:nvCxnSpPr>
            <p:spPr>
              <a:xfrm>
                <a:off x="3917675" y="2303797"/>
                <a:ext cx="1065430" cy="1713616"/>
              </a:xfrm>
              <a:prstGeom prst="curvedConnector3">
                <a:avLst>
                  <a:gd name="adj1" fmla="val 50000"/>
                </a:avLst>
              </a:prstGeom>
              <a:ln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4510820" y="5652860"/>
              <a:ext cx="45640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•"/>
              </a:pPr>
              <a:r>
                <a:rPr lang="en-US" dirty="0" smtClean="0"/>
                <a:t> </a:t>
              </a:r>
              <a:r>
                <a:rPr lang="en-US" b="1" dirty="0" smtClean="0"/>
                <a:t>Contrast </a:t>
              </a:r>
              <a:r>
                <a:rPr lang="en-US" dirty="0" smtClean="0"/>
                <a:t>(e.g. mean)</a:t>
              </a:r>
            </a:p>
            <a:p>
              <a:pPr>
                <a:buFontTx/>
                <a:buChar char="•"/>
              </a:pPr>
              <a:r>
                <a:rPr lang="en-US" dirty="0" smtClean="0"/>
                <a:t> </a:t>
              </a:r>
              <a:r>
                <a:rPr lang="en-US" b="1" dirty="0" smtClean="0"/>
                <a:t>Texture </a:t>
              </a:r>
              <a:r>
                <a:rPr lang="en-US" dirty="0" smtClean="0"/>
                <a:t>(e.g. histogram, Gabor, wavelets)</a:t>
              </a:r>
            </a:p>
            <a:p>
              <a:pPr>
                <a:buFontTx/>
                <a:buChar char="•"/>
              </a:pPr>
              <a:r>
                <a:rPr lang="en-US" dirty="0" smtClean="0"/>
                <a:t> </a:t>
              </a:r>
              <a:r>
                <a:rPr lang="en-US" b="1" dirty="0" smtClean="0"/>
                <a:t>Margin Sharpness </a:t>
              </a:r>
              <a:r>
                <a:rPr lang="en-US" dirty="0" smtClean="0"/>
                <a:t>(e.g. edge sigmoid)</a:t>
              </a:r>
            </a:p>
            <a:p>
              <a:pPr>
                <a:buFontTx/>
                <a:buChar char="•"/>
              </a:pPr>
              <a:r>
                <a:rPr lang="en-US" dirty="0" smtClean="0"/>
                <a:t> </a:t>
              </a:r>
              <a:r>
                <a:rPr lang="en-US" b="1" dirty="0" smtClean="0"/>
                <a:t>Shape </a:t>
              </a:r>
              <a:r>
                <a:rPr lang="en-US" dirty="0" smtClean="0"/>
                <a:t>(e.g. compactness)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DB2B-9744-264A-A6C3-7D5D27B452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26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83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Gimenez</dc:creator>
  <cp:lastModifiedBy>Francisco Gimenez</cp:lastModifiedBy>
  <cp:revision>2</cp:revision>
  <dcterms:created xsi:type="dcterms:W3CDTF">2015-11-24T03:07:27Z</dcterms:created>
  <dcterms:modified xsi:type="dcterms:W3CDTF">2015-11-24T03:10:26Z</dcterms:modified>
</cp:coreProperties>
</file>