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3C6E-E62E-1A47-8B96-6F273A5E52B4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" y="2412574"/>
            <a:ext cx="1303302" cy="5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Radiological Image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56706" y="1671053"/>
            <a:ext cx="1269303" cy="2482771"/>
            <a:chOff x="4456706" y="1671053"/>
            <a:chExt cx="1269303" cy="2482771"/>
          </a:xfrm>
        </p:grpSpPr>
        <p:cxnSp>
          <p:nvCxnSpPr>
            <p:cNvPr id="39" name="Straight Connector 38"/>
            <p:cNvCxnSpPr>
              <a:stCxn id="12" idx="0"/>
              <a:endCxn id="11" idx="2"/>
            </p:cNvCxnSpPr>
            <p:nvPr/>
          </p:nvCxnSpPr>
          <p:spPr>
            <a:xfrm rot="16200000" flipV="1">
              <a:off x="4363974" y="2906089"/>
              <a:ext cx="2482771" cy="12700"/>
            </a:xfrm>
            <a:prstGeom prst="line">
              <a:avLst/>
            </a:prstGeom>
            <a:ln>
              <a:prstDash val="dash"/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456706" y="2917548"/>
              <a:ext cx="1269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Annotation</a:t>
              </a:r>
            </a:p>
            <a:p>
              <a:pPr algn="ctr"/>
              <a:r>
                <a:rPr lang="en-US" sz="1600" dirty="0" smtClean="0"/>
                <a:t>Accuracy Verification</a:t>
              </a:r>
              <a:endParaRPr lang="en-US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64702" y="897922"/>
            <a:ext cx="2701911" cy="1226729"/>
            <a:chOff x="3664702" y="897922"/>
            <a:chExt cx="2701911" cy="1226729"/>
          </a:xfrm>
        </p:grpSpPr>
        <p:sp>
          <p:nvSpPr>
            <p:cNvPr id="11" name="Rectangle 10"/>
            <p:cNvSpPr/>
            <p:nvPr/>
          </p:nvSpPr>
          <p:spPr>
            <a:xfrm>
              <a:off x="4831404" y="897922"/>
              <a:ext cx="1535209" cy="77313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Semantic Features</a:t>
              </a:r>
              <a:endParaRPr lang="en-US" dirty="0"/>
            </a:p>
          </p:txBody>
        </p:sp>
        <p:cxnSp>
          <p:nvCxnSpPr>
            <p:cNvPr id="24" name="Curved Connector 23"/>
            <p:cNvCxnSpPr>
              <a:stCxn id="13" idx="3"/>
              <a:endCxn id="11" idx="1"/>
            </p:cNvCxnSpPr>
            <p:nvPr/>
          </p:nvCxnSpPr>
          <p:spPr>
            <a:xfrm flipV="1">
              <a:off x="3664702" y="1284488"/>
              <a:ext cx="1166702" cy="916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22149" y="1293654"/>
              <a:ext cx="11092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Semantic Feature Extraction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76164" y="149958"/>
            <a:ext cx="6000232" cy="2557782"/>
            <a:chOff x="2376164" y="149958"/>
            <a:chExt cx="6000232" cy="2557782"/>
          </a:xfrm>
        </p:grpSpPr>
        <p:cxnSp>
          <p:nvCxnSpPr>
            <p:cNvPr id="35" name="Curved Connector 34"/>
            <p:cNvCxnSpPr>
              <a:stCxn id="14" idx="0"/>
              <a:endCxn id="34" idx="1"/>
            </p:cNvCxnSpPr>
            <p:nvPr/>
          </p:nvCxnSpPr>
          <p:spPr>
            <a:xfrm rot="16200000" flipH="1" flipV="1">
              <a:off x="5127783" y="-540872"/>
              <a:ext cx="496993" cy="6000232"/>
            </a:xfrm>
            <a:prstGeom prst="curvedConnector4">
              <a:avLst>
                <a:gd name="adj1" fmla="val -434413"/>
                <a:gd name="adj2" fmla="val 133855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341878" y="149958"/>
              <a:ext cx="1114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Feedback</a:t>
              </a:r>
              <a:endParaRPr lang="en-US" sz="16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11013" y="1284488"/>
            <a:ext cx="3132987" cy="3274243"/>
            <a:chOff x="6011013" y="1284488"/>
            <a:chExt cx="3132987" cy="3274243"/>
          </a:xfrm>
        </p:grpSpPr>
        <p:sp>
          <p:nvSpPr>
            <p:cNvPr id="14" name="Rectangle 13"/>
            <p:cNvSpPr/>
            <p:nvPr/>
          </p:nvSpPr>
          <p:spPr>
            <a:xfrm>
              <a:off x="7608791" y="2210748"/>
              <a:ext cx="1535209" cy="92965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Diagnostic Model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12" idx="3"/>
              <a:endCxn id="14" idx="1"/>
            </p:cNvCxnSpPr>
            <p:nvPr/>
          </p:nvCxnSpPr>
          <p:spPr>
            <a:xfrm flipV="1">
              <a:off x="6379313" y="2675577"/>
              <a:ext cx="1229478" cy="1883154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11" idx="3"/>
              <a:endCxn id="14" idx="1"/>
            </p:cNvCxnSpPr>
            <p:nvPr/>
          </p:nvCxnSpPr>
          <p:spPr>
            <a:xfrm>
              <a:off x="6366613" y="1284488"/>
              <a:ext cx="1242178" cy="1391089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011013" y="2137351"/>
              <a:ext cx="1269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Measure Diagnostic Confidence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04097" y="2322109"/>
            <a:ext cx="2292972" cy="771264"/>
            <a:chOff x="1304097" y="2322109"/>
            <a:chExt cx="2292972" cy="771264"/>
          </a:xfrm>
        </p:grpSpPr>
        <p:cxnSp>
          <p:nvCxnSpPr>
            <p:cNvPr id="21" name="Curved Connector 20"/>
            <p:cNvCxnSpPr>
              <a:stCxn id="4" idx="3"/>
              <a:endCxn id="34" idx="1"/>
            </p:cNvCxnSpPr>
            <p:nvPr/>
          </p:nvCxnSpPr>
          <p:spPr>
            <a:xfrm flipV="1">
              <a:off x="1304097" y="2707741"/>
              <a:ext cx="1072067" cy="3496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376164" y="2322109"/>
              <a:ext cx="1220905" cy="771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Radiologist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08667" y="907624"/>
            <a:ext cx="2056035" cy="1414486"/>
            <a:chOff x="1608667" y="907624"/>
            <a:chExt cx="2056035" cy="1414486"/>
          </a:xfrm>
        </p:grpSpPr>
        <p:sp>
          <p:nvSpPr>
            <p:cNvPr id="13" name="Rectangle 12"/>
            <p:cNvSpPr/>
            <p:nvPr/>
          </p:nvSpPr>
          <p:spPr>
            <a:xfrm>
              <a:off x="2310122" y="907624"/>
              <a:ext cx="1354580" cy="77205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Structured Report</a:t>
              </a:r>
              <a:endParaRPr lang="en-US" dirty="0"/>
            </a:p>
          </p:txBody>
        </p:sp>
        <p:cxnSp>
          <p:nvCxnSpPr>
            <p:cNvPr id="37" name="Curved Connector 20"/>
            <p:cNvCxnSpPr>
              <a:stCxn id="34" idx="0"/>
              <a:endCxn id="13" idx="2"/>
            </p:cNvCxnSpPr>
            <p:nvPr/>
          </p:nvCxnSpPr>
          <p:spPr>
            <a:xfrm rot="5400000" flipH="1" flipV="1">
              <a:off x="2665801" y="2000499"/>
              <a:ext cx="642427" cy="79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08667" y="1872192"/>
              <a:ext cx="1443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Interpretation</a:t>
              </a:r>
              <a:endParaRPr lang="en-US" sz="1600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6979" y="3094166"/>
            <a:ext cx="2261288" cy="1869472"/>
            <a:chOff x="1376979" y="3094166"/>
            <a:chExt cx="2261288" cy="1869472"/>
          </a:xfrm>
        </p:grpSpPr>
        <p:cxnSp>
          <p:nvCxnSpPr>
            <p:cNvPr id="15" name="Curved Connector 14"/>
            <p:cNvCxnSpPr>
              <a:stCxn id="34" idx="2"/>
              <a:endCxn id="60" idx="0"/>
            </p:cNvCxnSpPr>
            <p:nvPr/>
          </p:nvCxnSpPr>
          <p:spPr>
            <a:xfrm rot="5400000">
              <a:off x="2457186" y="3622804"/>
              <a:ext cx="1058863" cy="1588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376979" y="3424649"/>
              <a:ext cx="170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Region of Interest</a:t>
              </a:r>
              <a:endParaRPr lang="en-US" sz="16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34966" y="4152236"/>
              <a:ext cx="1303301" cy="8114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Computer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2067" y="4153824"/>
            <a:ext cx="2817246" cy="1482125"/>
            <a:chOff x="3562067" y="4153824"/>
            <a:chExt cx="2817246" cy="1482125"/>
          </a:xfrm>
        </p:grpSpPr>
        <p:sp>
          <p:nvSpPr>
            <p:cNvPr id="12" name="Rectangle 11"/>
            <p:cNvSpPr/>
            <p:nvPr/>
          </p:nvSpPr>
          <p:spPr>
            <a:xfrm>
              <a:off x="4844104" y="4153824"/>
              <a:ext cx="1535209" cy="80981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Quantitative</a:t>
              </a:r>
            </a:p>
            <a:p>
              <a:pPr algn="ctr"/>
              <a:r>
                <a:rPr lang="en-US" dirty="0" smtClean="0"/>
                <a:t>Features</a:t>
              </a:r>
              <a:endParaRPr lang="en-US" dirty="0"/>
            </a:p>
          </p:txBody>
        </p:sp>
        <p:cxnSp>
          <p:nvCxnSpPr>
            <p:cNvPr id="75" name="Curved Connector 14"/>
            <p:cNvCxnSpPr>
              <a:stCxn id="60" idx="3"/>
              <a:endCxn id="12" idx="1"/>
            </p:cNvCxnSpPr>
            <p:nvPr/>
          </p:nvCxnSpPr>
          <p:spPr>
            <a:xfrm>
              <a:off x="3638267" y="4557937"/>
              <a:ext cx="1205837" cy="794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562067" y="4558731"/>
              <a:ext cx="1333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Quantitative Feature Extraction</a:t>
              </a:r>
            </a:p>
            <a:p>
              <a:endParaRPr lang="en-US" sz="1600" dirty="0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352646" y="5812204"/>
            <a:ext cx="8229600" cy="810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FASR System Overview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B2B-9744-264A-A6C3-7D5D27B452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0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Gimenez</dc:creator>
  <cp:lastModifiedBy>Francisco Gimenez</cp:lastModifiedBy>
  <cp:revision>1</cp:revision>
  <dcterms:created xsi:type="dcterms:W3CDTF">2015-05-06T11:05:35Z</dcterms:created>
  <dcterms:modified xsi:type="dcterms:W3CDTF">2015-05-06T11:07:44Z</dcterms:modified>
</cp:coreProperties>
</file>