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T Sans Narrow" panose="020B0506020203020204" pitchFamily="34" charset="0"/>
      <p:regular r:id="rId24"/>
      <p:bold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806c7909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806c7909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806c790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806c790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806c7909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806c7909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212739a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6212739a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6212739a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6212739a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212739a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6212739a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6a1feca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6a1feca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806c7909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806c7909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806c790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806c790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806c7909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806c7909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806c7909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806c7909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a1feca5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6a1feca5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3600"/>
              <a:buNone/>
              <a:defRPr>
                <a:solidFill>
                  <a:srgbClr val="1D1D1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3600"/>
              <a:buFont typeface="PT Sans Narrow"/>
              <a:buNone/>
              <a:defRPr sz="3600" b="1">
                <a:solidFill>
                  <a:srgbClr val="1D1D1B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rliemac.com/blog/2017/12/26/git-pur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itkraken.com/" TargetMode="External"/><Relationship Id="rId5" Type="http://schemas.openxmlformats.org/officeDocument/2006/relationships/hyperlink" Target="https://www.sourcetreeapp.com/" TargetMode="External"/><Relationship Id="rId4" Type="http://schemas.openxmlformats.org/officeDocument/2006/relationships/hyperlink" Target="https://githu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D1D1B"/>
                </a:solidFill>
              </a:rPr>
              <a:t>Scripting 3</a:t>
            </a:r>
            <a:endParaRPr>
              <a:solidFill>
                <a:srgbClr val="1D1D1B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 2 : Version 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Version control types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00" y="1341125"/>
            <a:ext cx="3365100" cy="345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900" y="1304825"/>
            <a:ext cx="355916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235500" y="19894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Let’s get to 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setup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Create a repo on github.com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Don't forget to add the .gitignore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Clone the repo to an empty folder through your favorite software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Create a Unity project in a different folder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Move the Unity project into the cloned repo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Commit and push the addition of the Unity files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Useful resources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https://girliemac.com/blog/2017/12/26/git-purr/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https://github.com/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https://www.sourcetreeapp.com/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6"/>
              </a:rPr>
              <a:t>https://www.gitkraken.com/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22222"/>
                </a:solidFill>
              </a:rPr>
              <a:t>Structure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494925"/>
            <a:ext cx="6976800" cy="17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What is a Version control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What is it used for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Version control types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Version control Setup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 version control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60525" y="1487275"/>
            <a:ext cx="807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Open Sans"/>
                <a:ea typeface="Open Sans"/>
                <a:cs typeface="Open Sans"/>
                <a:sym typeface="Open Sans"/>
              </a:rPr>
              <a:t>A system that records changes to a file over time so you can recall specific versions later.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225" y="2285325"/>
            <a:ext cx="2812270" cy="240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 version control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83200" y="1444875"/>
            <a:ext cx="7990800" cy="15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A way for centrally storing files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Keeping record of changes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Who did what and when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475" y="2170675"/>
            <a:ext cx="4248000" cy="23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83200" y="2435475"/>
            <a:ext cx="4868400" cy="15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Covering yourself when things go wrong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Terminology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4294967295"/>
          </p:nvPr>
        </p:nvSpPr>
        <p:spPr>
          <a:xfrm>
            <a:off x="1407300" y="2104525"/>
            <a:ext cx="3011400" cy="22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Clr>
                <a:srgbClr val="222222"/>
              </a:buClr>
              <a:buSzPts val="1700"/>
              <a:buChar char="●"/>
            </a:pPr>
            <a:r>
              <a:rPr lang="fr" sz="1700">
                <a:solidFill>
                  <a:srgbClr val="222222"/>
                </a:solidFill>
                <a:highlight>
                  <a:srgbClr val="FFFFFF"/>
                </a:highlight>
              </a:rPr>
              <a:t>VCS/SCM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91304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Char char="●"/>
            </a:pPr>
            <a:r>
              <a:rPr lang="fr" sz="1700">
                <a:solidFill>
                  <a:srgbClr val="222222"/>
                </a:solidFill>
              </a:rPr>
              <a:t>Repo</a:t>
            </a:r>
            <a:endParaRPr sz="1700">
              <a:solidFill>
                <a:srgbClr val="222222"/>
              </a:solidFill>
            </a:endParaRPr>
          </a:p>
          <a:p>
            <a:pPr marL="457200" lvl="0" indent="-336550" algn="l" rtl="0">
              <a:lnSpc>
                <a:spcPct val="91304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Char char="●"/>
            </a:pPr>
            <a:r>
              <a:rPr lang="fr" sz="1700">
                <a:solidFill>
                  <a:srgbClr val="222222"/>
                </a:solidFill>
              </a:rPr>
              <a:t>Server/Client</a:t>
            </a:r>
            <a:endParaRPr sz="1700">
              <a:solidFill>
                <a:srgbClr val="222222"/>
              </a:solidFill>
            </a:endParaRPr>
          </a:p>
          <a:p>
            <a:pPr marL="457200" lvl="0" indent="-336550" algn="l" rtl="0">
              <a:lnSpc>
                <a:spcPct val="91304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Char char="●"/>
            </a:pPr>
            <a:r>
              <a:rPr lang="fr" sz="1700">
                <a:solidFill>
                  <a:srgbClr val="222222"/>
                </a:solidFill>
              </a:rPr>
              <a:t>Branch/Stream</a:t>
            </a:r>
            <a:endParaRPr sz="1700">
              <a:solidFill>
                <a:srgbClr val="222222"/>
              </a:solidFill>
            </a:endParaRPr>
          </a:p>
          <a:p>
            <a:pPr marL="457200" lvl="0" indent="-336550" algn="l" rtl="0">
              <a:lnSpc>
                <a:spcPct val="91304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Char char="●"/>
            </a:pPr>
            <a:r>
              <a:rPr lang="fr" sz="1700">
                <a:solidFill>
                  <a:srgbClr val="222222"/>
                </a:solidFill>
              </a:rPr>
              <a:t>Origin</a:t>
            </a:r>
            <a:endParaRPr sz="1700">
              <a:solidFill>
                <a:srgbClr val="222222"/>
              </a:solidFill>
            </a:endParaRPr>
          </a:p>
          <a:p>
            <a:pPr marL="457200" lvl="0" indent="-336550" algn="l" rtl="0">
              <a:lnSpc>
                <a:spcPct val="91304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Char char="●"/>
            </a:pPr>
            <a:r>
              <a:rPr lang="fr" sz="1700">
                <a:solidFill>
                  <a:srgbClr val="222222"/>
                </a:solidFill>
              </a:rPr>
              <a:t>Master/Main</a:t>
            </a:r>
            <a:endParaRPr sz="1700">
              <a:solidFill>
                <a:srgbClr val="222222"/>
              </a:solidFill>
            </a:endParaRPr>
          </a:p>
          <a:p>
            <a:pPr marL="457200" lvl="0" indent="-336550" algn="l" rtl="0">
              <a:lnSpc>
                <a:spcPct val="91304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Char char="●"/>
            </a:pPr>
            <a:r>
              <a:rPr lang="fr" sz="1700">
                <a:solidFill>
                  <a:srgbClr val="222222"/>
                </a:solidFill>
              </a:rPr>
              <a:t>Conflict</a:t>
            </a:r>
            <a:endParaRPr sz="1700">
              <a:solidFill>
                <a:srgbClr val="222222"/>
              </a:solidFill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4294967295"/>
          </p:nvPr>
        </p:nvSpPr>
        <p:spPr>
          <a:xfrm>
            <a:off x="5420400" y="2123025"/>
            <a:ext cx="3011400" cy="22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Clone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9130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Pull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9130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Commit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9130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Push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9130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Merge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9130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Revert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284475" y="1314075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Open Sans"/>
                <a:ea typeface="Open Sans"/>
                <a:cs typeface="Open Sans"/>
                <a:sym typeface="Open Sans"/>
              </a:rPr>
              <a:t>Concepts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276900" y="1323325"/>
            <a:ext cx="12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Open Sans"/>
                <a:ea typeface="Open Sans"/>
                <a:cs typeface="Open Sans"/>
                <a:sym typeface="Open Sans"/>
              </a:rPr>
              <a:t>Actions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Terminology : Concepts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83200" y="1444875"/>
            <a:ext cx="837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VCS/SCM :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6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Version Control System (abbreviated as VCS) or Source Code Manager (abbreviated as SCM), is a tool that manages different versions of source code.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35500" y="2395075"/>
            <a:ext cx="83739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Repo :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5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Short for repository, is a directory that contains your project work and can exist either locally on your computer or as a remote copy on another computer. It contains and track all changes made within it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35500" y="3614275"/>
            <a:ext cx="85968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Client/Server: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5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Server is where the repo is stored and client is the computer connecting to it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Terminology : Concepts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35500" y="2273975"/>
            <a:ext cx="85206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Branch/Stream :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6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 line of development that diverge from the main line of development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35500" y="1592225"/>
            <a:ext cx="83739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fr" sz="15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Origin : </a:t>
            </a:r>
            <a:r>
              <a:rPr lang="fr" sz="15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central repo that lives on the server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73600" y="2961825"/>
            <a:ext cx="85968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Master/Main :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6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core line used for development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73600" y="3699100"/>
            <a:ext cx="85968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Conflict :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An issue related to updating same properties of a file by different people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Terminology : Actions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235500" y="2121575"/>
            <a:ext cx="85206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Pull :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 action </a:t>
            </a:r>
            <a:r>
              <a:rPr lang="fr" sz="16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 update the project with the latest changes from the server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35500" y="1592225"/>
            <a:ext cx="83739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Clone : 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action of cloning the repo on the server within your local machine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97400" y="2657025"/>
            <a:ext cx="85968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Commit :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 action to place your </a:t>
            </a:r>
            <a:r>
              <a:rPr lang="fr" sz="16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changes under the version control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97400" y="3241900"/>
            <a:ext cx="85968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Push :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 action to send your modification to the server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97400" y="3851500"/>
            <a:ext cx="85968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Merge :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 action to merge different changes/branches to become one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97400" y="4384900"/>
            <a:ext cx="85968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Revert :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 action to undo changes that were pushed to the server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using Version control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1323350" y="1493525"/>
            <a:ext cx="193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rgbClr val="424456"/>
                </a:solidFill>
                <a:latin typeface="Open Sans"/>
                <a:ea typeface="Open Sans"/>
                <a:cs typeface="Open Sans"/>
                <a:sym typeface="Open Sans"/>
              </a:rPr>
              <a:t>Individual</a:t>
            </a:r>
            <a:endParaRPr sz="2400" b="1">
              <a:solidFill>
                <a:srgbClr val="42445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94000" y="2476151"/>
            <a:ext cx="38640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92405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Open Sans"/>
              <a:buChar char="•"/>
            </a:pP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Backup solution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5760" lvl="0" indent="-78104" algn="l" rtl="0">
              <a:spcBef>
                <a:spcPts val="3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5760" lvl="0" indent="-19240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Open Sans"/>
              <a:buChar char="•"/>
            </a:pP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Change history 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5760" lvl="0" indent="-78104" algn="l" rtl="0">
              <a:spcBef>
                <a:spcPts val="3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5760" lvl="0" indent="-19240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Open Sans"/>
              <a:buChar char="•"/>
            </a:pP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Branching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4956800" y="2492905"/>
            <a:ext cx="44316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192405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Open Sans"/>
              <a:buChar char="•"/>
            </a:pP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Working on the same code base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5760" marR="0" lvl="0" indent="-78104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5760" marR="0" lvl="0" indent="-19240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Open Sans"/>
              <a:buChar char="•"/>
            </a:pP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Merge changes across same files 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5760" marR="0" lvl="0" indent="-78104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5760" marR="0" lvl="0" indent="-19240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Open Sans"/>
              <a:buChar char="•"/>
            </a:pPr>
            <a:r>
              <a:rPr lang="fr" sz="1800">
                <a:latin typeface="Open Sans"/>
                <a:ea typeface="Open Sans"/>
                <a:cs typeface="Open Sans"/>
                <a:sym typeface="Open Sans"/>
              </a:rPr>
              <a:t>Answer who did what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6245450" y="1468961"/>
            <a:ext cx="1138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Trebuchet MS"/>
              <a:buNone/>
            </a:pPr>
            <a:r>
              <a:rPr lang="fr" sz="2400" b="1">
                <a:solidFill>
                  <a:srgbClr val="424456"/>
                </a:solidFill>
                <a:latin typeface="Open Sans"/>
                <a:ea typeface="Open Sans"/>
                <a:cs typeface="Open Sans"/>
                <a:sym typeface="Open Sans"/>
              </a:rPr>
              <a:t>Team</a:t>
            </a:r>
            <a:endParaRPr sz="2400" b="1">
              <a:solidFill>
                <a:srgbClr val="42445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ques - Black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Tropiques - Black</vt:lpstr>
      <vt:lpstr>Scripting 3</vt:lpstr>
      <vt:lpstr>Structure</vt:lpstr>
      <vt:lpstr>What is a version control</vt:lpstr>
      <vt:lpstr>What is a version control </vt:lpstr>
      <vt:lpstr>Terminology</vt:lpstr>
      <vt:lpstr>Terminology : Concepts </vt:lpstr>
      <vt:lpstr>Terminology : Concepts </vt:lpstr>
      <vt:lpstr>Terminology : Actions </vt:lpstr>
      <vt:lpstr>Why using Version control  </vt:lpstr>
      <vt:lpstr>Version control types</vt:lpstr>
      <vt:lpstr>Let’s get to work</vt:lpstr>
      <vt:lpstr>Project setup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3</dc:title>
  <cp:revision>1</cp:revision>
  <dcterms:modified xsi:type="dcterms:W3CDTF">2023-09-05T22:47:21Z</dcterms:modified>
</cp:coreProperties>
</file>