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73" r:id="rId15"/>
    <p:sldId id="268" r:id="rId16"/>
    <p:sldId id="269" r:id="rId17"/>
    <p:sldId id="274" r:id="rId18"/>
    <p:sldId id="270" r:id="rId19"/>
    <p:sldId id="271" r:id="rId20"/>
    <p:sldId id="275" r:id="rId2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5"/>
  </p:normalViewPr>
  <p:slideViewPr>
    <p:cSldViewPr snapToGrid="0" snapToObjects="1">
      <p:cViewPr varScale="1">
        <p:scale>
          <a:sx n="109" d="100"/>
          <a:sy n="10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82296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82296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638040" y="311328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11328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04000" y="311328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2968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82296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82296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638040" y="311328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11328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04000" y="3113280"/>
            <a:ext cx="292068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2968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endParaRPr lang="en-US" sz="28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0080000" cy="64008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0" y="7331400"/>
            <a:ext cx="10080000" cy="22860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02920" y="7333560"/>
            <a:ext cx="2350080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r>
              <a:rPr lang="de-DE" sz="1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de-DE" sz="14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date</a:t>
            </a:r>
            <a:r>
              <a:rPr lang="de-DE" sz="1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/time&gt;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47360" y="7333560"/>
            <a:ext cx="3191400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r>
              <a:rPr lang="en-US" sz="1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&lt;footer&gt;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223760" y="7333560"/>
            <a:ext cx="2350080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r"/>
            <a:fld id="{B7C2C661-BE5E-4DAE-8CF4-EE5AF5EFD98F}" type="slidenum">
              <a:rPr lang="en-US" sz="1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ookman Old Style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0080000" cy="114300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7331760"/>
            <a:ext cx="10080000" cy="22860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007676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4000" y="502920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 algn="ctr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 algn="ctr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504000" y="7331400"/>
            <a:ext cx="2347920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r>
              <a:rPr lang="en-US" sz="1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&lt;date/time&gt;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447000" y="7331400"/>
            <a:ext cx="3195000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ctr"/>
            <a:r>
              <a:rPr lang="en-US" sz="1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&lt;footer&gt;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7227000" y="7331400"/>
            <a:ext cx="2347920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ookman Old Style Regular" charset="0"/>
              </a:defRPr>
            </a:lvl1pPr>
          </a:lstStyle>
          <a:p>
            <a:pPr algn="r"/>
            <a:fld id="{F9E8068C-CC65-4E91-92E7-6E744D4F9D64}" type="slidenum">
              <a:rPr lang="en-US" sz="1400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pPr algn="r"/>
              <a:t>‹#›</a:t>
            </a:fld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ookman Old Style Regular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Bookman Old Style Regular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e.surrey.ac.uk/Teaching/Unix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docker.com/engine/getstarted/step_on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1007676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Meerkat</a:t>
            </a:r>
            <a:r>
              <a:rPr lang="en-US" sz="4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 workflow</a:t>
            </a:r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22720" y="5441760"/>
            <a:ext cx="907164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Mix (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Mikolaj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Kundegorski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28 Feb 2017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4400" y="1143000"/>
            <a:ext cx="10080000" cy="4561200"/>
          </a:xfrm>
          <a:prstGeom prst="rect">
            <a:avLst/>
          </a:prstGeom>
          <a:blipFill>
            <a:blip r:embed="rId2"/>
            <a:stretch>
              <a:fillRect t="29" b="126"/>
            </a:stretch>
          </a:blipFill>
          <a:ln>
            <a:noFill/>
          </a:ln>
        </p:spPr>
        <p:txBody>
          <a:bodyPr lIns="90000" tIns="45000" rIns="90000" bIns="45000" anchor="ctr"/>
          <a:lstStyle/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en-US" sz="5400" b="1" strike="noStrike" spc="-1" dirty="0" err="1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500 supercomputers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7196447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 Regular" charset="0"/>
              </a:rPr>
              <a:t>Source: </a:t>
            </a:r>
            <a:r>
              <a:rPr lang="en-US" dirty="0" err="1" smtClean="0">
                <a:latin typeface="Bookman Old Style Regular" charset="0"/>
              </a:rPr>
              <a:t>wikipedia</a:t>
            </a:r>
            <a:endParaRPr lang="en-US" dirty="0">
              <a:latin typeface="Bookman Old Style Regular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8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76300"/>
            <a:ext cx="6415714" cy="579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1403" y="7101444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ookman Old Style Regular" charset="0"/>
              </a:rPr>
              <a:t>Source:evidentsolutions.com</a:t>
            </a:r>
            <a:endParaRPr lang="en-US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http://www.ee.surrey.ac.uk/Teaching/Unix/index.html</a:t>
            </a:r>
            <a:endParaRPr lang="en-US" dirty="0" smtClean="0"/>
          </a:p>
          <a:p>
            <a:r>
              <a:rPr lang="en-US" dirty="0" smtClean="0"/>
              <a:t>Use boot2docker </a:t>
            </a:r>
            <a:r>
              <a:rPr lang="en-US" dirty="0" err="1" smtClean="0"/>
              <a:t>linux</a:t>
            </a:r>
            <a:r>
              <a:rPr lang="en-US" dirty="0" smtClean="0"/>
              <a:t> which shares filesystem with your Windows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7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1007676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Meerkat</a:t>
            </a:r>
            <a:r>
              <a:rPr lang="en-US" sz="4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 workflow</a:t>
            </a:r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22720" y="5441760"/>
            <a:ext cx="907164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Mix (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Mikolaj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Kundegorski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28 Feb 2017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4400" y="1143000"/>
            <a:ext cx="10080000" cy="4561200"/>
          </a:xfrm>
          <a:prstGeom prst="rect">
            <a:avLst/>
          </a:prstGeom>
          <a:blipFill>
            <a:blip r:embed="rId2"/>
            <a:stretch>
              <a:fillRect t="29" b="126"/>
            </a:stretch>
          </a:blipFill>
          <a:ln>
            <a:noFill/>
          </a:ln>
        </p:spPr>
        <p:txBody>
          <a:bodyPr lIns="90000" tIns="45000" rIns="90000" bIns="45000" anchor="ctr"/>
          <a:lstStyle/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en-US" sz="5400" b="1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86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Virtualisation</a:t>
            </a:r>
            <a:r>
              <a:rPr lang="en-US" dirty="0" smtClean="0"/>
              <a:t> and </a:t>
            </a:r>
            <a:r>
              <a:rPr lang="en-US" dirty="0" err="1" smtClean="0"/>
              <a:t>contenerisation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" y="1789727"/>
            <a:ext cx="9959556" cy="43379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37537" y="6940545"/>
            <a:ext cx="52453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 Regular" charset="0"/>
              </a:rPr>
              <a:t>Source: http://</a:t>
            </a:r>
            <a:r>
              <a:rPr lang="en-US" sz="1400" dirty="0" err="1" smtClean="0">
                <a:latin typeface="Bookman Old Style Regular" charset="0"/>
              </a:rPr>
              <a:t>shoxx-website.com</a:t>
            </a:r>
            <a:r>
              <a:rPr lang="en-US" sz="1400" dirty="0" smtClean="0">
                <a:latin typeface="Bookman Old Style Regular" charset="0"/>
              </a:rPr>
              <a:t>/2015/09/</a:t>
            </a:r>
            <a:r>
              <a:rPr lang="en-US" sz="1400" dirty="0" err="1" smtClean="0">
                <a:latin typeface="Bookman Old Style Regular" charset="0"/>
              </a:rPr>
              <a:t>docker.html</a:t>
            </a:r>
            <a:endParaRPr lang="en-US" sz="1400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5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Contenerisation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5692" y="6938510"/>
            <a:ext cx="7893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Bookman Old Style Regular" charset="0"/>
              </a:rPr>
              <a:t>Source: http://</a:t>
            </a:r>
            <a:r>
              <a:rPr lang="en-US" sz="1400" dirty="0" err="1" smtClean="0">
                <a:latin typeface="Bookman Old Style Regular" charset="0"/>
              </a:rPr>
              <a:t>blog.arungupta.me</a:t>
            </a:r>
            <a:r>
              <a:rPr lang="en-US" sz="1400" dirty="0" smtClean="0">
                <a:latin typeface="Bookman Old Style Regular" charset="0"/>
              </a:rPr>
              <a:t>/</a:t>
            </a:r>
            <a:r>
              <a:rPr lang="en-US" sz="1400" dirty="0" err="1" smtClean="0">
                <a:latin typeface="Bookman Old Style Regular" charset="0"/>
              </a:rPr>
              <a:t>docker</a:t>
            </a:r>
            <a:r>
              <a:rPr lang="en-US" sz="1400" dirty="0" smtClean="0">
                <a:latin typeface="Bookman Old Style Regular" charset="0"/>
              </a:rPr>
              <a:t>-bridge-overlay-network-compose-variable-substitution/</a:t>
            </a:r>
            <a:endParaRPr lang="en-US" sz="1400" dirty="0">
              <a:latin typeface="Bookman Old Style Regula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2" y="640080"/>
            <a:ext cx="7936338" cy="629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680"/>
            <a:ext cx="10058400" cy="5531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0187" y="6887688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ookman Old Style Regular" charset="0"/>
              </a:rPr>
              <a:t>Source: official docs</a:t>
            </a:r>
            <a:endParaRPr lang="en-US" sz="1400" dirty="0">
              <a:latin typeface="Bookman Old Style Regula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4082" y="6366146"/>
            <a:ext cx="687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 Regular" charset="0"/>
              </a:rPr>
              <a:t>https://</a:t>
            </a:r>
            <a:r>
              <a:rPr lang="en-US" dirty="0" err="1" smtClean="0">
                <a:latin typeface="Bookman Old Style Regular" charset="0"/>
              </a:rPr>
              <a:t>docs.docker.com</a:t>
            </a:r>
            <a:r>
              <a:rPr lang="en-US" dirty="0" smtClean="0">
                <a:latin typeface="Bookman Old Style Regular" charset="0"/>
              </a:rPr>
              <a:t>/engine/understanding-</a:t>
            </a:r>
            <a:r>
              <a:rPr lang="en-US" dirty="0" err="1" smtClean="0">
                <a:latin typeface="Bookman Old Style Regular" charset="0"/>
              </a:rPr>
              <a:t>docker</a:t>
            </a:r>
            <a:r>
              <a:rPr lang="en-US" dirty="0" smtClean="0">
                <a:latin typeface="Bookman Old Style Regular" charset="0"/>
              </a:rPr>
              <a:t>/</a:t>
            </a:r>
            <a:endParaRPr lang="en-US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6915" y="7098010"/>
            <a:ext cx="5212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Bookman Old Style Regular" charset="0"/>
              </a:rPr>
              <a:t>Source:http</a:t>
            </a:r>
            <a:r>
              <a:rPr lang="en-US" sz="1200" dirty="0" smtClean="0">
                <a:latin typeface="Bookman Old Style Regular" charset="0"/>
              </a:rPr>
              <a:t>://</a:t>
            </a:r>
            <a:r>
              <a:rPr lang="en-US" sz="1200" dirty="0" err="1" smtClean="0">
                <a:latin typeface="Bookman Old Style Regular" charset="0"/>
              </a:rPr>
              <a:t>www.troubleshooters.com</a:t>
            </a:r>
            <a:r>
              <a:rPr lang="en-US" sz="1200" dirty="0" smtClean="0">
                <a:latin typeface="Bookman Old Style Regular" charset="0"/>
              </a:rPr>
              <a:t>/</a:t>
            </a:r>
            <a:r>
              <a:rPr lang="en-US" sz="1200" dirty="0" err="1" smtClean="0">
                <a:latin typeface="Bookman Old Style Regular" charset="0"/>
              </a:rPr>
              <a:t>linux</a:t>
            </a:r>
            <a:r>
              <a:rPr lang="en-US" sz="1200" dirty="0" smtClean="0">
                <a:latin typeface="Bookman Old Style Regular" charset="0"/>
              </a:rPr>
              <a:t>/</a:t>
            </a:r>
            <a:r>
              <a:rPr lang="en-US" sz="1200" dirty="0" err="1" smtClean="0">
                <a:latin typeface="Bookman Old Style Regular" charset="0"/>
              </a:rPr>
              <a:t>docker</a:t>
            </a:r>
            <a:r>
              <a:rPr lang="en-US" sz="1200" dirty="0" smtClean="0">
                <a:latin typeface="Bookman Old Style Regular" charset="0"/>
              </a:rPr>
              <a:t>/</a:t>
            </a:r>
            <a:r>
              <a:rPr lang="en-US" sz="1200" dirty="0" err="1" smtClean="0">
                <a:latin typeface="Bookman Old Style Regular" charset="0"/>
              </a:rPr>
              <a:t>docker_newbie.htm</a:t>
            </a:r>
            <a:endParaRPr lang="en-US" sz="1200" dirty="0">
              <a:latin typeface="Bookman Old Style Regula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6" y="776196"/>
            <a:ext cx="8971106" cy="63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1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100584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https://docs.docker.com/engine/getstarted/step_one/</a:t>
            </a:r>
            <a:r>
              <a:rPr lang="en-US" dirty="0" smtClean="0"/>
              <a:t> (start with Step 3, verifying your installation)</a:t>
            </a:r>
          </a:p>
          <a:p>
            <a:r>
              <a:rPr lang="en-US" dirty="0" smtClean="0"/>
              <a:t>“Find and run the </a:t>
            </a:r>
            <a:r>
              <a:rPr lang="en-US" dirty="0" err="1" smtClean="0"/>
              <a:t>whalesay</a:t>
            </a:r>
            <a:r>
              <a:rPr lang="en-US" dirty="0" smtClean="0"/>
              <a:t> image”, skip steps 1-2</a:t>
            </a:r>
          </a:p>
          <a:p>
            <a:r>
              <a:rPr lang="en-US" dirty="0" smtClean="0"/>
              <a:t>Finish tutorials by building your own container</a:t>
            </a:r>
          </a:p>
          <a:p>
            <a:endParaRPr lang="en-US" dirty="0"/>
          </a:p>
          <a:p>
            <a:r>
              <a:rPr lang="en-US" sz="2400" dirty="0" smtClean="0"/>
              <a:t>Docker compose (if network allows):</a:t>
            </a:r>
            <a:br>
              <a:rPr lang="en-US" sz="2400" dirty="0" smtClean="0"/>
            </a:br>
            <a:r>
              <a:rPr lang="en-US" sz="2400" dirty="0" smtClean="0"/>
              <a:t> https://</a:t>
            </a:r>
            <a:r>
              <a:rPr lang="en-US" sz="2400" dirty="0" err="1" smtClean="0"/>
              <a:t>docs.docker.com</a:t>
            </a:r>
            <a:r>
              <a:rPr lang="en-US" sz="2400" dirty="0" smtClean="0"/>
              <a:t>/compose/</a:t>
            </a:r>
            <a:r>
              <a:rPr lang="en-US" sz="2400" dirty="0" err="1" smtClean="0"/>
              <a:t>gettingstarted</a:t>
            </a:r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664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180" y="2402378"/>
            <a:ext cx="9071640" cy="4384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Thank you and good luck!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10080000" cy="64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2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man Old Style Regula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00" y="1896919"/>
            <a:ext cx="7823200" cy="50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4379" y="976112"/>
            <a:ext cx="7111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ookman Old Style Regular" charset="0"/>
              </a:rPr>
              <a:t>Distributed version control system</a:t>
            </a:r>
            <a:endParaRPr lang="en-US" sz="3200" dirty="0">
              <a:latin typeface="Bookman Old Style Regula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2020" y="6838419"/>
            <a:ext cx="7457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Bookman Old Style Regular" charset="0"/>
              </a:rPr>
              <a:t>Source: http://</a:t>
            </a:r>
            <a:r>
              <a:rPr lang="en-US" sz="1200" dirty="0" err="1" smtClean="0">
                <a:latin typeface="Bookman Old Style Regular" charset="0"/>
              </a:rPr>
              <a:t>sgdev-blog.blogspot.com</a:t>
            </a:r>
            <a:r>
              <a:rPr lang="en-US" sz="1200" dirty="0" smtClean="0">
                <a:latin typeface="Bookman Old Style Regular" charset="0"/>
              </a:rPr>
              <a:t>/2014_03_01_archive.html</a:t>
            </a:r>
            <a:endParaRPr lang="en-US" sz="1200" dirty="0">
              <a:latin typeface="Bookman Old Style Regula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working locally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0058400" cy="55446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9675" y="6755008"/>
            <a:ext cx="50387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Bookman Old Style Regular" charset="0"/>
              </a:rPr>
              <a:t>Source: https://</a:t>
            </a:r>
            <a:r>
              <a:rPr lang="en-US" sz="1100" dirty="0" err="1" smtClean="0">
                <a:latin typeface="Bookman Old Style Regular" charset="0"/>
              </a:rPr>
              <a:t>git-scm.com</a:t>
            </a:r>
            <a:r>
              <a:rPr lang="en-US" sz="1100" dirty="0" smtClean="0">
                <a:latin typeface="Bookman Old Style Regular" charset="0"/>
              </a:rPr>
              <a:t>/book/</a:t>
            </a:r>
            <a:r>
              <a:rPr lang="en-US" sz="1100" dirty="0" err="1" smtClean="0">
                <a:latin typeface="Bookman Old Style Regular" charset="0"/>
              </a:rPr>
              <a:t>en</a:t>
            </a:r>
            <a:r>
              <a:rPr lang="en-US" sz="1100" dirty="0" smtClean="0">
                <a:latin typeface="Bookman Old Style Regular" charset="0"/>
              </a:rPr>
              <a:t>/v2/Getting-Started-</a:t>
            </a:r>
            <a:r>
              <a:rPr lang="en-US" sz="1100" dirty="0" err="1" smtClean="0">
                <a:latin typeface="Bookman Old Style Regular" charset="0"/>
              </a:rPr>
              <a:t>Git</a:t>
            </a:r>
            <a:r>
              <a:rPr lang="en-US" sz="1100" dirty="0" smtClean="0">
                <a:latin typeface="Bookman Old Style Regular" charset="0"/>
              </a:rPr>
              <a:t>-Basics</a:t>
            </a:r>
            <a:endParaRPr lang="en-US" sz="1100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err="1" smtClean="0"/>
              <a:t>communiacting</a:t>
            </a:r>
            <a:r>
              <a:rPr lang="en-US" dirty="0" smtClean="0"/>
              <a:t> with “remote”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59" y="735710"/>
            <a:ext cx="9561260" cy="5380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0389" y="6211422"/>
            <a:ext cx="50387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Bookman Old Style Regular" charset="0"/>
              </a:rPr>
              <a:t>Source: https://</a:t>
            </a:r>
            <a:r>
              <a:rPr lang="en-US" sz="1200" dirty="0" err="1" smtClean="0">
                <a:latin typeface="Bookman Old Style Regular" charset="0"/>
              </a:rPr>
              <a:t>www.slideshare.net</a:t>
            </a:r>
            <a:r>
              <a:rPr lang="en-US" sz="1200" dirty="0" smtClean="0">
                <a:latin typeface="Bookman Old Style Regular" charset="0"/>
              </a:rPr>
              <a:t>/garyyeh165/git-51265752</a:t>
            </a:r>
            <a:endParaRPr lang="en-US" sz="1200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5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Acts as a backup</a:t>
            </a:r>
          </a:p>
          <a:p>
            <a:r>
              <a:rPr lang="en-US" dirty="0" smtClean="0"/>
              <a:t>Can be on a local server, service (</a:t>
            </a:r>
            <a:r>
              <a:rPr lang="en-US" dirty="0" err="1" smtClean="0"/>
              <a:t>github.com</a:t>
            </a:r>
            <a:r>
              <a:rPr lang="en-US" dirty="0" smtClean="0"/>
              <a:t>, </a:t>
            </a:r>
            <a:r>
              <a:rPr lang="en-US" dirty="0" err="1" smtClean="0"/>
              <a:t>bitbucket.com</a:t>
            </a:r>
            <a:r>
              <a:rPr lang="en-US" dirty="0" smtClean="0"/>
              <a:t>) or any other machine on the network</a:t>
            </a:r>
          </a:p>
          <a:p>
            <a:r>
              <a:rPr lang="en-US" dirty="0" smtClean="0"/>
              <a:t>Let’s clone our training repository! </a:t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meerkat</a:t>
            </a:r>
            <a:r>
              <a:rPr lang="en-US" dirty="0" smtClean="0"/>
              <a:t>-code/training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2" y="3551013"/>
            <a:ext cx="4486894" cy="36792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25867" y="7076377"/>
            <a:ext cx="5346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Bookman Old Style Regular" charset="0"/>
              </a:rPr>
              <a:t>Source: http://</a:t>
            </a:r>
            <a:r>
              <a:rPr lang="en-US" sz="1400" dirty="0" err="1" smtClean="0">
                <a:latin typeface="Bookman Old Style Regular" charset="0"/>
              </a:rPr>
              <a:t>manvirbasra.com</a:t>
            </a:r>
            <a:r>
              <a:rPr lang="en-US" sz="1400" dirty="0" smtClean="0">
                <a:latin typeface="Bookman Old Style Regular" charset="0"/>
              </a:rPr>
              <a:t>/category/uncategorized/</a:t>
            </a:r>
            <a:endParaRPr lang="en-US" sz="1400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47739" y="823302"/>
            <a:ext cx="9932886" cy="4384800"/>
          </a:xfrm>
        </p:spPr>
        <p:txBody>
          <a:bodyPr/>
          <a:lstStyle/>
          <a:p>
            <a:r>
              <a:rPr lang="en-US" sz="2400" dirty="0" smtClean="0"/>
              <a:t>Let’s practice:</a:t>
            </a:r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try.github.io</a:t>
            </a:r>
            <a:r>
              <a:rPr lang="en-US" sz="2400" dirty="0" smtClean="0"/>
              <a:t>/levels/1/challenges/1</a:t>
            </a:r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meerkat</a:t>
            </a:r>
            <a:r>
              <a:rPr lang="en-US" sz="2400" dirty="0" smtClean="0"/>
              <a:t>-code/</a:t>
            </a:r>
            <a:r>
              <a:rPr lang="en-US" sz="2400" dirty="0" err="1" smtClean="0"/>
              <a:t>meerkat_git_training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2159825"/>
            <a:ext cx="10058400" cy="5022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7854" y="6585491"/>
            <a:ext cx="50387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Bookman Old Style Regular" charset="0"/>
              </a:rPr>
              <a:t>Source: https://</a:t>
            </a:r>
            <a:r>
              <a:rPr lang="en-US" sz="1400" dirty="0" err="1" smtClean="0">
                <a:latin typeface="Bookman Old Style Regular" charset="0"/>
              </a:rPr>
              <a:t>buddy.works</a:t>
            </a:r>
            <a:r>
              <a:rPr lang="en-US" sz="1400" dirty="0" smtClean="0">
                <a:latin typeface="Bookman Old Style Regular" charset="0"/>
              </a:rPr>
              <a:t>/blog/5-types-of-git-workflows</a:t>
            </a:r>
            <a:endParaRPr lang="en-US" sz="1400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1007676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Meerkat</a:t>
            </a:r>
            <a:r>
              <a:rPr lang="en-US" sz="44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 workflow</a:t>
            </a:r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22720" y="5441760"/>
            <a:ext cx="907164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Mix (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Mikolaj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Kundegorski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28 Feb 2017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4400" y="1143000"/>
            <a:ext cx="10080000" cy="4561200"/>
          </a:xfrm>
          <a:prstGeom prst="rect">
            <a:avLst/>
          </a:prstGeom>
          <a:blipFill>
            <a:blip r:embed="rId2"/>
            <a:stretch>
              <a:fillRect t="29" b="126"/>
            </a:stretch>
          </a:blipFill>
          <a:ln>
            <a:noFill/>
          </a:ln>
        </p:spPr>
        <p:txBody>
          <a:bodyPr lIns="90000" tIns="45000" rIns="90000" bIns="45000" anchor="ctr"/>
          <a:lstStyle/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en-US" sz="5400" b="1" strike="noStrike" spc="-1" dirty="0" smtClean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Bookman Old Style" charset="0"/>
                <a:ea typeface="Bookman Old Style" charset="0"/>
                <a:cs typeface="Bookman Old Style" charset="0"/>
              </a:rPr>
              <a:t>Linux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ookman Old Style" charset="0"/>
              <a:ea typeface="Bookman Old Style" charset="0"/>
              <a:cs typeface="Bookman Old Style" charset="0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1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008360" y="1923803"/>
            <a:ext cx="9071640" cy="405585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Write programs that do one thing and do it well.</a:t>
            </a:r>
          </a:p>
          <a:p>
            <a:r>
              <a:rPr lang="en-US" dirty="0"/>
              <a:t>Write programs to work together.</a:t>
            </a:r>
          </a:p>
          <a:p>
            <a:r>
              <a:rPr lang="en-US" dirty="0"/>
              <a:t>Write programs to handle text streams, because that is a universal interface.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180" y="1206219"/>
            <a:ext cx="84973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ookman Old Style Regular" charset="0"/>
              </a:rPr>
              <a:t>Peter H </a:t>
            </a:r>
            <a:r>
              <a:rPr lang="en-US" sz="3200" dirty="0" err="1" smtClean="0">
                <a:latin typeface="Bookman Old Style Regular" charset="0"/>
              </a:rPr>
              <a:t>Salus</a:t>
            </a:r>
            <a:r>
              <a:rPr lang="en-US" sz="3200" dirty="0" smtClean="0">
                <a:latin typeface="Bookman Old Style Regular" charset="0"/>
              </a:rPr>
              <a:t> </a:t>
            </a:r>
            <a:r>
              <a:rPr lang="en-US" sz="3200" dirty="0" smtClean="0">
                <a:latin typeface="Bookman Old Style Regular" charset="0"/>
              </a:rPr>
              <a:t>in A Quarter-Century of Unix (1994): This is the Unix philosophy:</a:t>
            </a:r>
            <a:endParaRPr lang="en-US" sz="3200" dirty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6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family of free </a:t>
            </a:r>
            <a:r>
              <a:rPr lang="en-US" dirty="0" err="1" smtClean="0"/>
              <a:t>unix</a:t>
            </a:r>
            <a:r>
              <a:rPr lang="en-US" dirty="0" smtClean="0"/>
              <a:t>-like 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3" y="1302346"/>
            <a:ext cx="7627093" cy="5708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7678" y="719034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 Regular" charset="0"/>
              </a:rPr>
              <a:t>Source: q-</a:t>
            </a:r>
            <a:r>
              <a:rPr lang="en-US" dirty="0" err="1" smtClean="0">
                <a:latin typeface="Bookman Old Style Regular" charset="0"/>
              </a:rPr>
              <a:t>linux.com</a:t>
            </a:r>
            <a:endParaRPr lang="en-US" dirty="0" smtClean="0">
              <a:latin typeface="Bookman Old Style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272</Words>
  <Application>Microsoft Macintosh PowerPoint</Application>
  <PresentationFormat>Custom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Bookman Old Style</vt:lpstr>
      <vt:lpstr>Bookman Old Style Regular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Git: working locally</vt:lpstr>
      <vt:lpstr>Git: communiacting with “remote”</vt:lpstr>
      <vt:lpstr>Remote repository</vt:lpstr>
      <vt:lpstr>Git workflow</vt:lpstr>
      <vt:lpstr>PowerPoint Presentation</vt:lpstr>
      <vt:lpstr>What is UNIX</vt:lpstr>
      <vt:lpstr>Linux</vt:lpstr>
      <vt:lpstr>Top 500 supercomputers</vt:lpstr>
      <vt:lpstr>Linux architecture</vt:lpstr>
      <vt:lpstr>UNIX tutorial</vt:lpstr>
      <vt:lpstr>PowerPoint Presentation</vt:lpstr>
      <vt:lpstr>Virtualisation and contenerisation</vt:lpstr>
      <vt:lpstr>Contenerisation</vt:lpstr>
      <vt:lpstr>Docker</vt:lpstr>
      <vt:lpstr>Docker workflow</vt:lpstr>
      <vt:lpstr>Docker tutorial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Mikolaj Kundegorski</cp:lastModifiedBy>
  <cp:revision>14</cp:revision>
  <dcterms:created xsi:type="dcterms:W3CDTF">2017-02-20T10:23:41Z</dcterms:created>
  <dcterms:modified xsi:type="dcterms:W3CDTF">2017-02-28T05:36:26Z</dcterms:modified>
  <dc:language>en-GB</dc:language>
</cp:coreProperties>
</file>