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8" r:id="rId1"/>
  </p:sldMasterIdLst>
  <p:notesMasterIdLst>
    <p:notesMasterId r:id="rId5"/>
  </p:notesMasterIdLst>
  <p:sldIdLst>
    <p:sldId id="256" r:id="rId2"/>
    <p:sldId id="278" r:id="rId3"/>
    <p:sldId id="27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596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82"/>
    <p:restoredTop sz="94780"/>
  </p:normalViewPr>
  <p:slideViewPr>
    <p:cSldViewPr snapToGrid="0" snapToObjects="1">
      <p:cViewPr varScale="1">
        <p:scale>
          <a:sx n="127" d="100"/>
          <a:sy n="127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F3D15-2221-994F-BE1E-385FFCA4CA45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149EC-B57D-EC4A-AEC9-FB213C787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596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E7A5-B612-4D4F-B640-BE31F16B4FB0}" type="datetime1">
              <a:rPr lang="en-GB" smtClean="0"/>
              <a:t>09/05/2018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924359C6-7B55-E844-9991-6F2E396AAE25}"/>
              </a:ext>
            </a:extLst>
          </p:cNvPr>
          <p:cNvSpPr/>
          <p:nvPr userDrawn="1"/>
        </p:nvSpPr>
        <p:spPr>
          <a:xfrm>
            <a:off x="0" y="3175"/>
            <a:ext cx="9144000" cy="1269034"/>
          </a:xfrm>
          <a:prstGeom prst="rect">
            <a:avLst/>
          </a:prstGeom>
          <a:solidFill>
            <a:srgbClr val="CCCCCC"/>
          </a:solidFill>
          <a:ln w="54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0877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FEB4-39E7-184D-872D-FA021A59DBA9}" type="datetime1">
              <a:rPr lang="en-GB" smtClean="0"/>
              <a:t>09/05/2018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718F-868F-5040-A4E0-6FBD26A3A32B}" type="datetime1">
              <a:rPr lang="en-GB" smtClean="0"/>
              <a:t>09/05/2018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1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3">
            <a:extLst>
              <a:ext uri="{FF2B5EF4-FFF2-40B4-BE49-F238E27FC236}">
                <a16:creationId xmlns:a16="http://schemas.microsoft.com/office/drawing/2014/main" id="{3810C2BD-226B-114D-B27D-070926513AE9}"/>
              </a:ext>
            </a:extLst>
          </p:cNvPr>
          <p:cNvSpPr/>
          <p:nvPr userDrawn="1"/>
        </p:nvSpPr>
        <p:spPr>
          <a:xfrm>
            <a:off x="0" y="6193493"/>
            <a:ext cx="9144000" cy="690840"/>
          </a:xfrm>
          <a:prstGeom prst="rect">
            <a:avLst/>
          </a:prstGeom>
          <a:solidFill>
            <a:srgbClr val="596074"/>
          </a:solidFill>
          <a:ln w="54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CCCFD8FA-7762-4D4E-B169-8FCA59F88194}"/>
              </a:ext>
            </a:extLst>
          </p:cNvPr>
          <p:cNvSpPr/>
          <p:nvPr userDrawn="1"/>
        </p:nvSpPr>
        <p:spPr>
          <a:xfrm>
            <a:off x="0" y="3175"/>
            <a:ext cx="9144000" cy="950981"/>
          </a:xfrm>
          <a:prstGeom prst="rect">
            <a:avLst/>
          </a:prstGeom>
          <a:solidFill>
            <a:srgbClr val="596074"/>
          </a:solidFill>
          <a:ln w="54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-151106"/>
            <a:ext cx="7886700" cy="1325563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D05-F60B-1041-A6E1-DF0390787BF6}" type="datetime1">
              <a:rPr lang="en-GB" smtClean="0"/>
              <a:t>09/05/2018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274E4C-77E8-D446-92AF-DFFA99B3E5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21274" y="254974"/>
            <a:ext cx="1667515" cy="4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2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0720-8B32-6040-ACFB-A6E862CAD30B}" type="datetime1">
              <a:rPr lang="en-GB" smtClean="0"/>
              <a:t>09/05/2018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9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7765-7CF8-4545-8143-178DC5A4E228}" type="datetime1">
              <a:rPr lang="en-GB" smtClean="0"/>
              <a:t>09/05/2018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5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52C3-6EDE-EE48-A923-BF38F6C8990C}" type="datetime1">
              <a:rPr lang="en-GB" smtClean="0"/>
              <a:t>09/05/2018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4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1819-06F0-074C-925C-D30B5550B730}" type="datetime1">
              <a:rPr lang="en-GB" smtClean="0"/>
              <a:t>09/05/2018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7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53E4-53F7-3F49-9A05-947B48DEB811}" type="datetime1">
              <a:rPr lang="en-GB" smtClean="0"/>
              <a:t>09/05/2018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6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D78C-E2A5-A048-BFD9-8D45030A20AB}" type="datetime1">
              <a:rPr lang="en-GB" smtClean="0"/>
              <a:t>09/05/2018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2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0169-DBD5-D34D-A61B-8AF4CEFBDA3B}" type="datetime1">
              <a:rPr lang="en-GB" smtClean="0"/>
              <a:t>09/05/2018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1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759D-48B9-3640-8CD7-12E57DD9A73F}" type="datetime1">
              <a:rPr lang="en-GB" smtClean="0"/>
              <a:t>09/05/2018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EFEA1-9822-3D46-9D3F-79A842F5F7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fr/3/tutorial/index.html" TargetMode="External"/><Relationship Id="rId2" Type="http://schemas.openxmlformats.org/officeDocument/2006/relationships/hyperlink" Target="http://www.python-requests.org/en/latest/user/quickstar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3-eu-west-1.amazonaws.com/meerkat-doc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2969" y="2395209"/>
            <a:ext cx="6858000" cy="124182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Mix Kundegorski, Antananarivo, May 2018</a:t>
            </a:r>
          </a:p>
          <a:p>
            <a:r>
              <a:rPr lang="en-GB" sz="1800" i="1" dirty="0">
                <a:solidFill>
                  <a:schemeClr val="bg1">
                    <a:lumMod val="95000"/>
                  </a:schemeClr>
                </a:solidFill>
              </a:rPr>
              <a:t>k</a:t>
            </a:r>
            <a:r>
              <a:rPr lang="en-US" sz="1800" i="1" dirty="0" err="1">
                <a:solidFill>
                  <a:schemeClr val="bg1">
                    <a:lumMod val="95000"/>
                  </a:schemeClr>
                </a:solidFill>
              </a:rPr>
              <a:t>undegorski@fjelltopp.org</a:t>
            </a:r>
            <a:endParaRPr lang="en-US" sz="18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5B1259EE-E42C-CC44-B4C5-B0476BCAD754}"/>
              </a:ext>
            </a:extLst>
          </p:cNvPr>
          <p:cNvSpPr/>
          <p:nvPr/>
        </p:nvSpPr>
        <p:spPr>
          <a:xfrm>
            <a:off x="-421470" y="3244718"/>
            <a:ext cx="3605580" cy="3572100"/>
          </a:xfrm>
          <a:custGeom>
            <a:avLst/>
            <a:gdLst/>
            <a:ahLst/>
            <a:cxnLst/>
            <a:rect l="0" t="0" r="r" b="b"/>
            <a:pathLst>
              <a:path w="13354" h="13230">
                <a:moveTo>
                  <a:pt x="3965" y="469"/>
                </a:moveTo>
                <a:cubicBezTo>
                  <a:pt x="3939" y="467"/>
                  <a:pt x="3910" y="465"/>
                  <a:pt x="3882" y="469"/>
                </a:cubicBezTo>
                <a:cubicBezTo>
                  <a:pt x="3821" y="474"/>
                  <a:pt x="3761" y="491"/>
                  <a:pt x="3703" y="520"/>
                </a:cubicBezTo>
                <a:cubicBezTo>
                  <a:pt x="3645" y="546"/>
                  <a:pt x="3593" y="582"/>
                  <a:pt x="3550" y="626"/>
                </a:cubicBezTo>
                <a:cubicBezTo>
                  <a:pt x="3530" y="646"/>
                  <a:pt x="3513" y="669"/>
                  <a:pt x="3498" y="691"/>
                </a:cubicBezTo>
                <a:cubicBezTo>
                  <a:pt x="3482" y="713"/>
                  <a:pt x="3472" y="733"/>
                  <a:pt x="3463" y="758"/>
                </a:cubicBezTo>
                <a:lnTo>
                  <a:pt x="2597" y="3189"/>
                </a:lnTo>
                <a:lnTo>
                  <a:pt x="5597" y="4258"/>
                </a:lnTo>
                <a:lnTo>
                  <a:pt x="6615" y="1402"/>
                </a:lnTo>
                <a:lnTo>
                  <a:pt x="4039" y="484"/>
                </a:lnTo>
                <a:cubicBezTo>
                  <a:pt x="4015" y="476"/>
                  <a:pt x="3992" y="471"/>
                  <a:pt x="3965" y="469"/>
                </a:cubicBezTo>
                <a:moveTo>
                  <a:pt x="1462" y="6375"/>
                </a:moveTo>
                <a:lnTo>
                  <a:pt x="4307" y="7389"/>
                </a:lnTo>
                <a:lnTo>
                  <a:pt x="4348" y="7383"/>
                </a:lnTo>
                <a:lnTo>
                  <a:pt x="4537" y="7234"/>
                </a:lnTo>
                <a:lnTo>
                  <a:pt x="5519" y="4477"/>
                </a:lnTo>
                <a:lnTo>
                  <a:pt x="2519" y="3408"/>
                </a:lnTo>
                <a:lnTo>
                  <a:pt x="1462" y="6375"/>
                </a:lnTo>
                <a:moveTo>
                  <a:pt x="484" y="9119"/>
                </a:moveTo>
                <a:cubicBezTo>
                  <a:pt x="475" y="9144"/>
                  <a:pt x="471" y="9166"/>
                  <a:pt x="468" y="9193"/>
                </a:cubicBezTo>
                <a:cubicBezTo>
                  <a:pt x="467" y="9219"/>
                  <a:pt x="465" y="9248"/>
                  <a:pt x="468" y="9277"/>
                </a:cubicBezTo>
                <a:cubicBezTo>
                  <a:pt x="473" y="9338"/>
                  <a:pt x="490" y="9399"/>
                  <a:pt x="519" y="9457"/>
                </a:cubicBezTo>
                <a:cubicBezTo>
                  <a:pt x="546" y="9514"/>
                  <a:pt x="581" y="9568"/>
                  <a:pt x="627" y="9610"/>
                </a:cubicBezTo>
                <a:cubicBezTo>
                  <a:pt x="647" y="9631"/>
                  <a:pt x="669" y="9648"/>
                  <a:pt x="690" y="9663"/>
                </a:cubicBezTo>
                <a:cubicBezTo>
                  <a:pt x="712" y="9678"/>
                  <a:pt x="733" y="9688"/>
                  <a:pt x="757" y="9697"/>
                </a:cubicBezTo>
                <a:lnTo>
                  <a:pt x="3332" y="10615"/>
                </a:lnTo>
                <a:lnTo>
                  <a:pt x="4316" y="7853"/>
                </a:lnTo>
                <a:lnTo>
                  <a:pt x="801" y="8231"/>
                </a:lnTo>
                <a:lnTo>
                  <a:pt x="484" y="9119"/>
                </a:lnTo>
                <a:moveTo>
                  <a:pt x="1384" y="6594"/>
                </a:moveTo>
                <a:lnTo>
                  <a:pt x="973" y="7747"/>
                </a:lnTo>
                <a:lnTo>
                  <a:pt x="3777" y="7446"/>
                </a:lnTo>
                <a:lnTo>
                  <a:pt x="1384" y="6594"/>
                </a:lnTo>
                <a:moveTo>
                  <a:pt x="9310" y="12745"/>
                </a:moveTo>
                <a:cubicBezTo>
                  <a:pt x="9335" y="12753"/>
                  <a:pt x="9358" y="12758"/>
                  <a:pt x="9384" y="12760"/>
                </a:cubicBezTo>
                <a:cubicBezTo>
                  <a:pt x="9410" y="12762"/>
                  <a:pt x="9439" y="12764"/>
                  <a:pt x="9468" y="12760"/>
                </a:cubicBezTo>
                <a:cubicBezTo>
                  <a:pt x="9529" y="12756"/>
                  <a:pt x="9590" y="12736"/>
                  <a:pt x="9649" y="12710"/>
                </a:cubicBezTo>
                <a:cubicBezTo>
                  <a:pt x="9706" y="12681"/>
                  <a:pt x="9760" y="12647"/>
                  <a:pt x="9803" y="12602"/>
                </a:cubicBezTo>
                <a:cubicBezTo>
                  <a:pt x="9823" y="12582"/>
                  <a:pt x="9841" y="12559"/>
                  <a:pt x="9855" y="12537"/>
                </a:cubicBezTo>
                <a:cubicBezTo>
                  <a:pt x="9871" y="12515"/>
                  <a:pt x="9880" y="12494"/>
                  <a:pt x="9889" y="12470"/>
                </a:cubicBezTo>
                <a:lnTo>
                  <a:pt x="10789" y="9944"/>
                </a:lnTo>
                <a:lnTo>
                  <a:pt x="7835" y="8892"/>
                </a:lnTo>
                <a:lnTo>
                  <a:pt x="6783" y="11844"/>
                </a:lnTo>
                <a:lnTo>
                  <a:pt x="9310" y="12745"/>
                </a:lnTo>
                <a:moveTo>
                  <a:pt x="12868" y="4109"/>
                </a:moveTo>
                <a:cubicBezTo>
                  <a:pt x="12877" y="4084"/>
                  <a:pt x="12883" y="4062"/>
                  <a:pt x="12885" y="4035"/>
                </a:cubicBezTo>
                <a:cubicBezTo>
                  <a:pt x="12887" y="4009"/>
                  <a:pt x="12887" y="3982"/>
                  <a:pt x="12884" y="3953"/>
                </a:cubicBezTo>
                <a:cubicBezTo>
                  <a:pt x="12880" y="3891"/>
                  <a:pt x="12859" y="3829"/>
                  <a:pt x="12833" y="3772"/>
                </a:cubicBezTo>
                <a:cubicBezTo>
                  <a:pt x="12807" y="3714"/>
                  <a:pt x="12769" y="3662"/>
                  <a:pt x="12725" y="3619"/>
                </a:cubicBezTo>
                <a:cubicBezTo>
                  <a:pt x="12705" y="3598"/>
                  <a:pt x="12681" y="3581"/>
                  <a:pt x="12660" y="3566"/>
                </a:cubicBezTo>
                <a:cubicBezTo>
                  <a:pt x="12638" y="3551"/>
                  <a:pt x="12617" y="3540"/>
                  <a:pt x="12593" y="3532"/>
                </a:cubicBezTo>
                <a:lnTo>
                  <a:pt x="10065" y="2631"/>
                </a:lnTo>
                <a:lnTo>
                  <a:pt x="9772" y="3456"/>
                </a:lnTo>
                <a:lnTo>
                  <a:pt x="12145" y="6138"/>
                </a:lnTo>
                <a:lnTo>
                  <a:pt x="12868" y="4109"/>
                </a:lnTo>
                <a:moveTo>
                  <a:pt x="9048" y="5487"/>
                </a:moveTo>
                <a:lnTo>
                  <a:pt x="11827" y="6478"/>
                </a:lnTo>
                <a:lnTo>
                  <a:pt x="9594" y="3954"/>
                </a:lnTo>
                <a:lnTo>
                  <a:pt x="9048" y="5487"/>
                </a:lnTo>
                <a:moveTo>
                  <a:pt x="7913" y="8673"/>
                </a:moveTo>
                <a:lnTo>
                  <a:pt x="10867" y="9726"/>
                </a:lnTo>
                <a:lnTo>
                  <a:pt x="11924" y="6758"/>
                </a:lnTo>
                <a:lnTo>
                  <a:pt x="8970" y="5706"/>
                </a:lnTo>
                <a:lnTo>
                  <a:pt x="7913" y="8673"/>
                </a:lnTo>
                <a:moveTo>
                  <a:pt x="6833" y="1480"/>
                </a:moveTo>
                <a:lnTo>
                  <a:pt x="5816" y="4336"/>
                </a:lnTo>
                <a:lnTo>
                  <a:pt x="7476" y="4927"/>
                </a:lnTo>
                <a:lnTo>
                  <a:pt x="9425" y="3397"/>
                </a:lnTo>
                <a:cubicBezTo>
                  <a:pt x="9460" y="3372"/>
                  <a:pt x="9489" y="3358"/>
                  <a:pt x="9529" y="3350"/>
                </a:cubicBezTo>
                <a:cubicBezTo>
                  <a:pt x="9541" y="3349"/>
                  <a:pt x="9553" y="3346"/>
                  <a:pt x="9564" y="3348"/>
                </a:cubicBezTo>
                <a:lnTo>
                  <a:pt x="9847" y="2553"/>
                </a:lnTo>
                <a:lnTo>
                  <a:pt x="6833" y="1480"/>
                </a:lnTo>
                <a:moveTo>
                  <a:pt x="8829" y="5410"/>
                </a:moveTo>
                <a:lnTo>
                  <a:pt x="9301" y="4084"/>
                </a:lnTo>
                <a:lnTo>
                  <a:pt x="7994" y="5112"/>
                </a:lnTo>
                <a:lnTo>
                  <a:pt x="8829" y="5410"/>
                </a:lnTo>
                <a:moveTo>
                  <a:pt x="7694" y="8595"/>
                </a:moveTo>
                <a:lnTo>
                  <a:pt x="8751" y="5628"/>
                </a:lnTo>
                <a:lnTo>
                  <a:pt x="7778" y="5281"/>
                </a:lnTo>
                <a:lnTo>
                  <a:pt x="4849" y="7582"/>
                </a:lnTo>
                <a:lnTo>
                  <a:pt x="7694" y="8595"/>
                </a:lnTo>
                <a:moveTo>
                  <a:pt x="5738" y="4554"/>
                </a:moveTo>
                <a:lnTo>
                  <a:pt x="4878" y="6967"/>
                </a:lnTo>
                <a:lnTo>
                  <a:pt x="7260" y="5097"/>
                </a:lnTo>
                <a:lnTo>
                  <a:pt x="5738" y="4554"/>
                </a:lnTo>
                <a:moveTo>
                  <a:pt x="3551" y="10693"/>
                </a:moveTo>
                <a:lnTo>
                  <a:pt x="6564" y="11766"/>
                </a:lnTo>
                <a:lnTo>
                  <a:pt x="7616" y="8814"/>
                </a:lnTo>
                <a:lnTo>
                  <a:pt x="4632" y="7751"/>
                </a:lnTo>
                <a:lnTo>
                  <a:pt x="4586" y="7786"/>
                </a:lnTo>
                <a:lnTo>
                  <a:pt x="3551" y="10693"/>
                </a:lnTo>
                <a:moveTo>
                  <a:pt x="10246" y="12790"/>
                </a:moveTo>
                <a:cubicBezTo>
                  <a:pt x="10214" y="12839"/>
                  <a:pt x="10175" y="12885"/>
                  <a:pt x="10132" y="12929"/>
                </a:cubicBezTo>
                <a:cubicBezTo>
                  <a:pt x="10052" y="13009"/>
                  <a:pt x="9954" y="13077"/>
                  <a:pt x="9847" y="13128"/>
                </a:cubicBezTo>
                <a:cubicBezTo>
                  <a:pt x="9741" y="13178"/>
                  <a:pt x="9625" y="13211"/>
                  <a:pt x="9512" y="13223"/>
                </a:cubicBezTo>
                <a:cubicBezTo>
                  <a:pt x="9451" y="13229"/>
                  <a:pt x="9392" y="13229"/>
                  <a:pt x="9333" y="13223"/>
                </a:cubicBezTo>
                <a:cubicBezTo>
                  <a:pt x="9271" y="13216"/>
                  <a:pt x="9212" y="13202"/>
                  <a:pt x="9155" y="13182"/>
                </a:cubicBezTo>
                <a:lnTo>
                  <a:pt x="601" y="10134"/>
                </a:lnTo>
                <a:cubicBezTo>
                  <a:pt x="544" y="10114"/>
                  <a:pt x="490" y="10087"/>
                  <a:pt x="438" y="10054"/>
                </a:cubicBezTo>
                <a:cubicBezTo>
                  <a:pt x="388" y="10021"/>
                  <a:pt x="342" y="9983"/>
                  <a:pt x="300" y="9941"/>
                </a:cubicBezTo>
                <a:cubicBezTo>
                  <a:pt x="218" y="9860"/>
                  <a:pt x="149" y="9761"/>
                  <a:pt x="99" y="9655"/>
                </a:cubicBezTo>
                <a:cubicBezTo>
                  <a:pt x="48" y="9548"/>
                  <a:pt x="16" y="9433"/>
                  <a:pt x="6" y="9319"/>
                </a:cubicBezTo>
                <a:cubicBezTo>
                  <a:pt x="1" y="9260"/>
                  <a:pt x="0" y="9200"/>
                  <a:pt x="6" y="9142"/>
                </a:cubicBezTo>
                <a:cubicBezTo>
                  <a:pt x="13" y="9080"/>
                  <a:pt x="27" y="9021"/>
                  <a:pt x="47" y="8963"/>
                </a:cubicBezTo>
                <a:lnTo>
                  <a:pt x="3026" y="602"/>
                </a:lnTo>
                <a:cubicBezTo>
                  <a:pt x="3047" y="545"/>
                  <a:pt x="3073" y="490"/>
                  <a:pt x="3107" y="439"/>
                </a:cubicBezTo>
                <a:cubicBezTo>
                  <a:pt x="3139" y="389"/>
                  <a:pt x="3178" y="343"/>
                  <a:pt x="3219" y="301"/>
                </a:cubicBezTo>
                <a:cubicBezTo>
                  <a:pt x="3301" y="219"/>
                  <a:pt x="3397" y="149"/>
                  <a:pt x="3504" y="99"/>
                </a:cubicBezTo>
                <a:cubicBezTo>
                  <a:pt x="3610" y="48"/>
                  <a:pt x="3725" y="18"/>
                  <a:pt x="3839" y="6"/>
                </a:cubicBezTo>
                <a:cubicBezTo>
                  <a:pt x="3898" y="1"/>
                  <a:pt x="3958" y="0"/>
                  <a:pt x="4018" y="6"/>
                </a:cubicBezTo>
                <a:cubicBezTo>
                  <a:pt x="4079" y="13"/>
                  <a:pt x="4138" y="27"/>
                  <a:pt x="4195" y="47"/>
                </a:cubicBezTo>
                <a:lnTo>
                  <a:pt x="12748" y="3095"/>
                </a:lnTo>
                <a:cubicBezTo>
                  <a:pt x="12806" y="3115"/>
                  <a:pt x="12860" y="3142"/>
                  <a:pt x="12913" y="3176"/>
                </a:cubicBezTo>
                <a:cubicBezTo>
                  <a:pt x="12962" y="3208"/>
                  <a:pt x="13008" y="3246"/>
                  <a:pt x="13050" y="3288"/>
                </a:cubicBezTo>
                <a:cubicBezTo>
                  <a:pt x="13132" y="3367"/>
                  <a:pt x="13201" y="3465"/>
                  <a:pt x="13251" y="3572"/>
                </a:cubicBezTo>
                <a:cubicBezTo>
                  <a:pt x="13303" y="3679"/>
                  <a:pt x="13335" y="3794"/>
                  <a:pt x="13346" y="3908"/>
                </a:cubicBezTo>
                <a:cubicBezTo>
                  <a:pt x="13352" y="3968"/>
                  <a:pt x="13353" y="4028"/>
                  <a:pt x="13347" y="4087"/>
                </a:cubicBezTo>
                <a:cubicBezTo>
                  <a:pt x="13340" y="4148"/>
                  <a:pt x="13327" y="4207"/>
                  <a:pt x="13306" y="4265"/>
                </a:cubicBezTo>
                <a:lnTo>
                  <a:pt x="10327" y="12626"/>
                </a:lnTo>
                <a:cubicBezTo>
                  <a:pt x="10307" y="12683"/>
                  <a:pt x="10280" y="12738"/>
                  <a:pt x="10246" y="12790"/>
                </a:cubicBezTo>
              </a:path>
            </a:pathLst>
          </a:custGeom>
          <a:solidFill>
            <a:srgbClr val="CCCCCC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8116AF-5848-1E4A-9145-C1F1697A4D66}"/>
              </a:ext>
            </a:extLst>
          </p:cNvPr>
          <p:cNvSpPr txBox="1"/>
          <p:nvPr/>
        </p:nvSpPr>
        <p:spPr>
          <a:xfrm>
            <a:off x="3021277" y="1806571"/>
            <a:ext cx="634138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50" b="1" dirty="0">
                <a:solidFill>
                  <a:schemeClr val="bg1">
                    <a:lumMod val="95000"/>
                  </a:schemeClr>
                </a:solidFill>
              </a:rPr>
              <a:t>Using Python for API</a:t>
            </a:r>
            <a:endParaRPr lang="en-US" sz="405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6FFA261-8AC9-234F-8972-B28185758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39" y="208168"/>
            <a:ext cx="3365656" cy="90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9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US" dirty="0" err="1"/>
              <a:t>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589735"/>
            <a:ext cx="7886700" cy="4351338"/>
          </a:xfrm>
        </p:spPr>
        <p:txBody>
          <a:bodyPr>
            <a:normAutofit/>
          </a:bodyPr>
          <a:lstStyle/>
          <a:p>
            <a:r>
              <a:rPr lang="en-GB" b="1" dirty="0"/>
              <a:t>Python request library tutorial: </a:t>
            </a:r>
            <a:r>
              <a:rPr lang="en-GB" b="1" dirty="0">
                <a:hlinkClick r:id="rId2"/>
              </a:rPr>
              <a:t>http://www.python-requests.org/en/latest/user/quickstart/</a:t>
            </a:r>
            <a:endParaRPr lang="en-GB" b="1" dirty="0"/>
          </a:p>
          <a:p>
            <a:r>
              <a:rPr lang="en-GB" b="1" dirty="0"/>
              <a:t>Python official French tutorial:</a:t>
            </a:r>
            <a:br>
              <a:rPr lang="en-GB" b="1" dirty="0"/>
            </a:br>
            <a:r>
              <a:rPr lang="en-US" b="1" dirty="0">
                <a:hlinkClick r:id="rId3"/>
              </a:rPr>
              <a:t>https://docs.python.org/fr/3/tutorial/index.html</a:t>
            </a:r>
            <a:endParaRPr lang="en-US" b="1" dirty="0"/>
          </a:p>
          <a:p>
            <a:r>
              <a:rPr lang="en-GB" b="1" dirty="0"/>
              <a:t>M</a:t>
            </a:r>
            <a:r>
              <a:rPr lang="en-US" b="1" dirty="0" err="1"/>
              <a:t>eerkat</a:t>
            </a:r>
            <a:r>
              <a:rPr lang="en-US" b="1" dirty="0"/>
              <a:t> documentation:</a:t>
            </a:r>
            <a:br>
              <a:rPr lang="en-US" b="1" dirty="0"/>
            </a:br>
            <a:r>
              <a:rPr lang="en-US" b="1" dirty="0">
                <a:hlinkClick r:id="rId4"/>
              </a:rPr>
              <a:t>https://s3-eu-west-1.amazonaws.com/meerkat-docs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0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40EB-048C-2B46-A3C1-621271A4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Authenticate through API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54D5B-1408-7C42-9961-45BFD250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FEA1-9822-3D46-9D3F-79A842F5F74A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FAAFE9-F233-504B-B31D-53A5B2119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675" y="834013"/>
            <a:ext cx="8182360" cy="6136770"/>
          </a:xfrm>
        </p:spPr>
      </p:pic>
    </p:spTree>
    <p:extLst>
      <p:ext uri="{BB962C8B-B14F-4D97-AF65-F5344CB8AC3E}">
        <p14:creationId xmlns:p14="http://schemas.microsoft.com/office/powerpoint/2010/main" val="2660468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4045</TotalTime>
  <Words>50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Materials</vt:lpstr>
      <vt:lpstr>Authenticate through API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Mikolaj Kundegorski</dc:creator>
  <cp:lastModifiedBy>Mikolaj Kundegorski</cp:lastModifiedBy>
  <cp:revision>71</cp:revision>
  <cp:lastPrinted>2018-05-09T04:35:50Z</cp:lastPrinted>
  <dcterms:created xsi:type="dcterms:W3CDTF">2017-09-23T15:13:12Z</dcterms:created>
  <dcterms:modified xsi:type="dcterms:W3CDTF">2018-05-09T11:49:30Z</dcterms:modified>
</cp:coreProperties>
</file>