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56" r:id="rId9"/>
    <p:sldId id="257" r:id="rId10"/>
    <p:sldId id="259" r:id="rId11"/>
    <p:sldId id="269" r:id="rId12"/>
    <p:sldId id="270" r:id="rId13"/>
    <p:sldId id="267" r:id="rId14"/>
    <p:sldId id="268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B397-7A82-48DC-8C94-3FCF9BB20414}" v="1" dt="2021-11-07T21:59:3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1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patiño" userId="780c5d37f7ed6046" providerId="LiveId" clId="{3552B397-7A82-48DC-8C94-3FCF9BB20414}"/>
    <pc:docChg chg="undo redo custSel addSld modSld">
      <pc:chgData name="florencia patiño" userId="780c5d37f7ed6046" providerId="LiveId" clId="{3552B397-7A82-48DC-8C94-3FCF9BB20414}" dt="2021-11-07T22:05:36.497" v="404" actId="26606"/>
      <pc:docMkLst>
        <pc:docMk/>
      </pc:docMkLst>
      <pc:sldChg chg="addSp modSp mod setBg">
        <pc:chgData name="florencia patiño" userId="780c5d37f7ed6046" providerId="LiveId" clId="{3552B397-7A82-48DC-8C94-3FCF9BB20414}" dt="2021-11-07T22:01:35.562" v="310" actId="26606"/>
        <pc:sldMkLst>
          <pc:docMk/>
          <pc:sldMk cId="1465436602" sldId="259"/>
        </pc:sldMkLst>
        <pc:spChg chg="mo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2" creationId="{F55D9647-FFBB-49FC-8469-5740B180D278}"/>
          </ac:spMkLst>
        </pc:spChg>
        <pc:spChg chg="mod or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3" creationId="{96EE5C93-0806-4E27-AC1B-361965DACC8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0" creationId="{9D80C9EF-3CC6-4ECC-9C2D-9D0396C96ED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2" creationId="{5DA32751-37A2-45C0-BE94-63D375E27003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4" creationId="{E659831F-0D9A-4C63-9EBB-8435B85A440F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6" creationId="{5A55FBCD-CD42-40F5-8A1B-3203F9CAEEAA}"/>
          </ac:spMkLst>
        </pc:spChg>
        <pc:picChg chg="add mod">
          <ac:chgData name="florencia patiño" userId="780c5d37f7ed6046" providerId="LiveId" clId="{3552B397-7A82-48DC-8C94-3FCF9BB20414}" dt="2021-11-07T22:01:35.562" v="310" actId="26606"/>
          <ac:picMkLst>
            <pc:docMk/>
            <pc:sldMk cId="1465436602" sldId="259"/>
            <ac:picMk id="5" creationId="{D2442752-4A91-4376-BB74-50E3B58129AF}"/>
          </ac:picMkLst>
        </pc:picChg>
      </pc:sldChg>
      <pc:sldChg chg="addSp modSp new mod setBg">
        <pc:chgData name="florencia patiño" userId="780c5d37f7ed6046" providerId="LiveId" clId="{3552B397-7A82-48DC-8C94-3FCF9BB20414}" dt="2021-11-07T22:05:36.497" v="404" actId="26606"/>
        <pc:sldMkLst>
          <pc:docMk/>
          <pc:sldMk cId="4278795061" sldId="260"/>
        </pc:sldMkLst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2" creationId="{23D423B1-2745-447F-89A0-79A90939DFB0}"/>
          </ac:spMkLst>
        </pc:spChg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3" creationId="{B5FE6639-728D-49F9-AFFC-717907E029DC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0" creationId="{45D37F4E-DDB4-456B-97E0-9937730A039F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2" creationId="{B2DD41CD-8F47-4F56-AD12-4E2FF7696987}"/>
          </ac:spMkLst>
        </pc:spChg>
        <pc:picChg chg="add mod">
          <ac:chgData name="florencia patiño" userId="780c5d37f7ed6046" providerId="LiveId" clId="{3552B397-7A82-48DC-8C94-3FCF9BB20414}" dt="2021-11-07T22:05:36.497" v="404" actId="26606"/>
          <ac:picMkLst>
            <pc:docMk/>
            <pc:sldMk cId="4278795061" sldId="260"/>
            <ac:picMk id="5" creationId="{17470EC1-58D1-46B9-90ED-A3008A55225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41D1C-6E30-43BC-B927-57CF3A4C8FF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CB239B-CEB2-4A09-AA32-D6878CE36046}">
      <dgm:prSet/>
      <dgm:spPr/>
      <dgm:t>
        <a:bodyPr/>
        <a:lstStyle/>
        <a:p>
          <a:r>
            <a:rPr lang="es-ES"/>
            <a:t>Ventajas</a:t>
          </a:r>
          <a:endParaRPr lang="en-US"/>
        </a:p>
      </dgm:t>
    </dgm:pt>
    <dgm:pt modelId="{5B36F7DC-9AA7-4197-B908-EAB2DD982545}" type="parTrans" cxnId="{14E73942-71E9-43EC-976F-D194F0C8ADDF}">
      <dgm:prSet/>
      <dgm:spPr/>
      <dgm:t>
        <a:bodyPr/>
        <a:lstStyle/>
        <a:p>
          <a:endParaRPr lang="en-US"/>
        </a:p>
      </dgm:t>
    </dgm:pt>
    <dgm:pt modelId="{A67EBFB8-9AA6-4DAB-A627-606467A314A1}" type="sibTrans" cxnId="{14E73942-71E9-43EC-976F-D194F0C8ADDF}">
      <dgm:prSet/>
      <dgm:spPr/>
      <dgm:t>
        <a:bodyPr/>
        <a:lstStyle/>
        <a:p>
          <a:endParaRPr lang="en-US"/>
        </a:p>
      </dgm:t>
    </dgm:pt>
    <dgm:pt modelId="{FF6077A1-85C0-4962-BABD-9BCCC59E3343}">
      <dgm:prSet/>
      <dgm:spPr/>
      <dgm:t>
        <a:bodyPr/>
        <a:lstStyle/>
        <a:p>
          <a:r>
            <a:rPr lang="es-AR"/>
            <a:t>Rápido acceso a los avances tecnológicos.</a:t>
          </a:r>
          <a:endParaRPr lang="en-US"/>
        </a:p>
      </dgm:t>
    </dgm:pt>
    <dgm:pt modelId="{6EBC26ED-4793-43DD-ABA6-031506E38034}" type="parTrans" cxnId="{015A7377-420C-452E-B8CB-1A852036D2C2}">
      <dgm:prSet/>
      <dgm:spPr/>
      <dgm:t>
        <a:bodyPr/>
        <a:lstStyle/>
        <a:p>
          <a:endParaRPr lang="en-US"/>
        </a:p>
      </dgm:t>
    </dgm:pt>
    <dgm:pt modelId="{5DDA5422-A887-40CB-84DC-C82178A66C99}" type="sibTrans" cxnId="{015A7377-420C-452E-B8CB-1A852036D2C2}">
      <dgm:prSet/>
      <dgm:spPr/>
      <dgm:t>
        <a:bodyPr/>
        <a:lstStyle/>
        <a:p>
          <a:endParaRPr lang="en-US"/>
        </a:p>
      </dgm:t>
    </dgm:pt>
    <dgm:pt modelId="{11169FD2-4E7C-4E26-B30C-7BB68D3A17B3}">
      <dgm:prSet/>
      <dgm:spPr/>
      <dgm:t>
        <a:bodyPr/>
        <a:lstStyle/>
        <a:p>
          <a:r>
            <a:rPr lang="es-AR"/>
            <a:t>Precios variables debido a la alta competencia.</a:t>
          </a:r>
          <a:endParaRPr lang="en-US"/>
        </a:p>
      </dgm:t>
    </dgm:pt>
    <dgm:pt modelId="{3843D83D-328F-4114-A961-3F1D1E51B9AD}" type="parTrans" cxnId="{4A1A7AAE-BF7D-41C3-80C8-6E6698B9C6BF}">
      <dgm:prSet/>
      <dgm:spPr/>
      <dgm:t>
        <a:bodyPr/>
        <a:lstStyle/>
        <a:p>
          <a:endParaRPr lang="en-US"/>
        </a:p>
      </dgm:t>
    </dgm:pt>
    <dgm:pt modelId="{F3E4F592-6319-4D47-A7E5-2140EFBC22E3}" type="sibTrans" cxnId="{4A1A7AAE-BF7D-41C3-80C8-6E6698B9C6BF}">
      <dgm:prSet/>
      <dgm:spPr/>
      <dgm:t>
        <a:bodyPr/>
        <a:lstStyle/>
        <a:p>
          <a:endParaRPr lang="en-US"/>
        </a:p>
      </dgm:t>
    </dgm:pt>
    <dgm:pt modelId="{7B28A3E0-C0B3-4C53-87C7-3B62C939E698}">
      <dgm:prSet/>
      <dgm:spPr/>
      <dgm:t>
        <a:bodyPr/>
        <a:lstStyle/>
        <a:p>
          <a:r>
            <a:rPr lang="es-AR"/>
            <a:t>Las actividades no esenciales son mejor gestionadas por empresas especializadas.</a:t>
          </a:r>
          <a:endParaRPr lang="en-US"/>
        </a:p>
      </dgm:t>
    </dgm:pt>
    <dgm:pt modelId="{76352C1A-2912-44A6-B4BB-2CC5291CF714}" type="parTrans" cxnId="{49929CBC-A670-419B-9358-2C34817C695C}">
      <dgm:prSet/>
      <dgm:spPr/>
      <dgm:t>
        <a:bodyPr/>
        <a:lstStyle/>
        <a:p>
          <a:endParaRPr lang="en-US"/>
        </a:p>
      </dgm:t>
    </dgm:pt>
    <dgm:pt modelId="{85F99366-D64C-459C-AA36-3BB85F6012BB}" type="sibTrans" cxnId="{49929CBC-A670-419B-9358-2C34817C695C}">
      <dgm:prSet/>
      <dgm:spPr/>
      <dgm:t>
        <a:bodyPr/>
        <a:lstStyle/>
        <a:p>
          <a:endParaRPr lang="en-US"/>
        </a:p>
      </dgm:t>
    </dgm:pt>
    <dgm:pt modelId="{0FB4814A-C7A2-46CD-B55C-A7C67B716DA4}">
      <dgm:prSet/>
      <dgm:spPr/>
      <dgm:t>
        <a:bodyPr/>
        <a:lstStyle/>
        <a:p>
          <a:r>
            <a:rPr lang="es-AR"/>
            <a:t>Riesgos</a:t>
          </a:r>
          <a:endParaRPr lang="en-US"/>
        </a:p>
      </dgm:t>
    </dgm:pt>
    <dgm:pt modelId="{A760CA50-FD2E-4465-8A22-41AC7FE688A9}" type="parTrans" cxnId="{C57B8300-BC6A-43A5-BCE4-DC3413AE98C4}">
      <dgm:prSet/>
      <dgm:spPr/>
      <dgm:t>
        <a:bodyPr/>
        <a:lstStyle/>
        <a:p>
          <a:endParaRPr lang="en-US"/>
        </a:p>
      </dgm:t>
    </dgm:pt>
    <dgm:pt modelId="{53AF481E-0AFD-4BED-B760-98AD192CA654}" type="sibTrans" cxnId="{C57B8300-BC6A-43A5-BCE4-DC3413AE98C4}">
      <dgm:prSet/>
      <dgm:spPr/>
      <dgm:t>
        <a:bodyPr/>
        <a:lstStyle/>
        <a:p>
          <a:endParaRPr lang="en-US"/>
        </a:p>
      </dgm:t>
    </dgm:pt>
    <dgm:pt modelId="{4F020E33-47B5-45EB-A930-02B058FC2FC0}">
      <dgm:prSet/>
      <dgm:spPr/>
      <dgm:t>
        <a:bodyPr/>
        <a:lstStyle/>
        <a:p>
          <a:r>
            <a:rPr lang="es-AR" dirty="0"/>
            <a:t>El proveedor podría no responder correctamente a las expectativas formalizadas.</a:t>
          </a:r>
          <a:endParaRPr lang="en-US" dirty="0"/>
        </a:p>
      </dgm:t>
    </dgm:pt>
    <dgm:pt modelId="{4297FB42-14F2-4F3A-8C34-71024898AB8B}" type="parTrans" cxnId="{B4CA933A-1B6D-4119-90B3-E30DA15A4E3C}">
      <dgm:prSet/>
      <dgm:spPr/>
      <dgm:t>
        <a:bodyPr/>
        <a:lstStyle/>
        <a:p>
          <a:endParaRPr lang="en-US"/>
        </a:p>
      </dgm:t>
    </dgm:pt>
    <dgm:pt modelId="{6238AA40-F135-48F4-A036-3A0E381729FF}" type="sibTrans" cxnId="{B4CA933A-1B6D-4119-90B3-E30DA15A4E3C}">
      <dgm:prSet/>
      <dgm:spPr/>
      <dgm:t>
        <a:bodyPr/>
        <a:lstStyle/>
        <a:p>
          <a:endParaRPr lang="en-US"/>
        </a:p>
      </dgm:t>
    </dgm:pt>
    <dgm:pt modelId="{15FF3EF6-EF1C-40C1-8B10-1EC177A908D3}">
      <dgm:prSet/>
      <dgm:spPr/>
      <dgm:t>
        <a:bodyPr/>
        <a:lstStyle/>
        <a:p>
          <a:r>
            <a:rPr lang="es-AR"/>
            <a:t>El proveedor puede intentar imponer condiciones económicas o tecnológicas inviables competitivamente.</a:t>
          </a:r>
          <a:endParaRPr lang="en-US"/>
        </a:p>
      </dgm:t>
    </dgm:pt>
    <dgm:pt modelId="{3035B945-2D91-4F67-9263-A83DDC0C8E90}" type="parTrans" cxnId="{3FA2AA86-6AB6-4E64-BCA5-EE72D922C3C7}">
      <dgm:prSet/>
      <dgm:spPr/>
      <dgm:t>
        <a:bodyPr/>
        <a:lstStyle/>
        <a:p>
          <a:endParaRPr lang="en-US"/>
        </a:p>
      </dgm:t>
    </dgm:pt>
    <dgm:pt modelId="{9D7D007E-E88F-4F8F-B3E3-71A0E4E56216}" type="sibTrans" cxnId="{3FA2AA86-6AB6-4E64-BCA5-EE72D922C3C7}">
      <dgm:prSet/>
      <dgm:spPr/>
      <dgm:t>
        <a:bodyPr/>
        <a:lstStyle/>
        <a:p>
          <a:endParaRPr lang="en-US"/>
        </a:p>
      </dgm:t>
    </dgm:pt>
    <dgm:pt modelId="{3C403156-C8A4-405C-A6B8-4909050D0BE2}">
      <dgm:prSet/>
      <dgm:spPr/>
      <dgm:t>
        <a:bodyPr/>
        <a:lstStyle/>
        <a:p>
          <a:r>
            <a:rPr lang="es-AR"/>
            <a:t>Existe una gran reducción del control sobre la actividad.</a:t>
          </a:r>
          <a:endParaRPr lang="en-US"/>
        </a:p>
      </dgm:t>
    </dgm:pt>
    <dgm:pt modelId="{EEBF5C47-1688-457E-B021-AB7424B979AD}" type="parTrans" cxnId="{257D2F72-4211-41D0-B35F-96E787DCAF64}">
      <dgm:prSet/>
      <dgm:spPr/>
      <dgm:t>
        <a:bodyPr/>
        <a:lstStyle/>
        <a:p>
          <a:endParaRPr lang="en-US"/>
        </a:p>
      </dgm:t>
    </dgm:pt>
    <dgm:pt modelId="{FA1C4EA8-E5CE-4C15-B406-F8CBF51CEC95}" type="sibTrans" cxnId="{257D2F72-4211-41D0-B35F-96E787DCAF64}">
      <dgm:prSet/>
      <dgm:spPr/>
      <dgm:t>
        <a:bodyPr/>
        <a:lstStyle/>
        <a:p>
          <a:endParaRPr lang="en-US"/>
        </a:p>
      </dgm:t>
    </dgm:pt>
    <dgm:pt modelId="{EA4C9CC5-BDBD-441A-8894-134C17606EA9}" type="pres">
      <dgm:prSet presAssocID="{E2D41D1C-6E30-43BC-B927-57CF3A4C8FFE}" presName="linear" presStyleCnt="0">
        <dgm:presLayoutVars>
          <dgm:dir/>
          <dgm:animLvl val="lvl"/>
          <dgm:resizeHandles val="exact"/>
        </dgm:presLayoutVars>
      </dgm:prSet>
      <dgm:spPr/>
    </dgm:pt>
    <dgm:pt modelId="{56E70B7D-A1B9-408A-A839-5D972A2F6D86}" type="pres">
      <dgm:prSet presAssocID="{69CB239B-CEB2-4A09-AA32-D6878CE36046}" presName="parentLin" presStyleCnt="0"/>
      <dgm:spPr/>
    </dgm:pt>
    <dgm:pt modelId="{B4EEE882-0970-43E1-AAFA-A3C21302C8D4}" type="pres">
      <dgm:prSet presAssocID="{69CB239B-CEB2-4A09-AA32-D6878CE36046}" presName="parentLeftMargin" presStyleLbl="node1" presStyleIdx="0" presStyleCnt="2"/>
      <dgm:spPr/>
    </dgm:pt>
    <dgm:pt modelId="{36AFE2AB-7092-4BEE-AA87-04EB9F2E696A}" type="pres">
      <dgm:prSet presAssocID="{69CB239B-CEB2-4A09-AA32-D6878CE360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BF2D0A-171E-4E44-9603-9432C374B292}" type="pres">
      <dgm:prSet presAssocID="{69CB239B-CEB2-4A09-AA32-D6878CE36046}" presName="negativeSpace" presStyleCnt="0"/>
      <dgm:spPr/>
    </dgm:pt>
    <dgm:pt modelId="{0DE4A14D-D235-4682-9229-78E858AD059F}" type="pres">
      <dgm:prSet presAssocID="{69CB239B-CEB2-4A09-AA32-D6878CE36046}" presName="childText" presStyleLbl="conFgAcc1" presStyleIdx="0" presStyleCnt="2">
        <dgm:presLayoutVars>
          <dgm:bulletEnabled val="1"/>
        </dgm:presLayoutVars>
      </dgm:prSet>
      <dgm:spPr/>
    </dgm:pt>
    <dgm:pt modelId="{3B57F08F-A09E-4AF8-B448-BA794372F9D0}" type="pres">
      <dgm:prSet presAssocID="{A67EBFB8-9AA6-4DAB-A627-606467A314A1}" presName="spaceBetweenRectangles" presStyleCnt="0"/>
      <dgm:spPr/>
    </dgm:pt>
    <dgm:pt modelId="{ED57B33B-A760-4385-9766-BFB321F9DCF5}" type="pres">
      <dgm:prSet presAssocID="{0FB4814A-C7A2-46CD-B55C-A7C67B716DA4}" presName="parentLin" presStyleCnt="0"/>
      <dgm:spPr/>
    </dgm:pt>
    <dgm:pt modelId="{7D3FE7DA-8D06-4C5B-B4C5-F8C19081D18F}" type="pres">
      <dgm:prSet presAssocID="{0FB4814A-C7A2-46CD-B55C-A7C67B716DA4}" presName="parentLeftMargin" presStyleLbl="node1" presStyleIdx="0" presStyleCnt="2"/>
      <dgm:spPr/>
    </dgm:pt>
    <dgm:pt modelId="{EEBE57F8-6887-4A47-AEEF-853597E21765}" type="pres">
      <dgm:prSet presAssocID="{0FB4814A-C7A2-46CD-B55C-A7C67B716D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D3CF93-A091-4A41-B027-79938DE09DDC}" type="pres">
      <dgm:prSet presAssocID="{0FB4814A-C7A2-46CD-B55C-A7C67B716DA4}" presName="negativeSpace" presStyleCnt="0"/>
      <dgm:spPr/>
    </dgm:pt>
    <dgm:pt modelId="{FA446E7B-337D-468D-AD6A-AFF24F7A8CF0}" type="pres">
      <dgm:prSet presAssocID="{0FB4814A-C7A2-46CD-B55C-A7C67B716D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7B8300-BC6A-43A5-BCE4-DC3413AE98C4}" srcId="{E2D41D1C-6E30-43BC-B927-57CF3A4C8FFE}" destId="{0FB4814A-C7A2-46CD-B55C-A7C67B716DA4}" srcOrd="1" destOrd="0" parTransId="{A760CA50-FD2E-4465-8A22-41AC7FE688A9}" sibTransId="{53AF481E-0AFD-4BED-B760-98AD192CA654}"/>
    <dgm:cxn modelId="{B4CA933A-1B6D-4119-90B3-E30DA15A4E3C}" srcId="{0FB4814A-C7A2-46CD-B55C-A7C67B716DA4}" destId="{4F020E33-47B5-45EB-A930-02B058FC2FC0}" srcOrd="0" destOrd="0" parTransId="{4297FB42-14F2-4F3A-8C34-71024898AB8B}" sibTransId="{6238AA40-F135-48F4-A036-3A0E381729FF}"/>
    <dgm:cxn modelId="{14E73942-71E9-43EC-976F-D194F0C8ADDF}" srcId="{E2D41D1C-6E30-43BC-B927-57CF3A4C8FFE}" destId="{69CB239B-CEB2-4A09-AA32-D6878CE36046}" srcOrd="0" destOrd="0" parTransId="{5B36F7DC-9AA7-4197-B908-EAB2DD982545}" sibTransId="{A67EBFB8-9AA6-4DAB-A627-606467A314A1}"/>
    <dgm:cxn modelId="{9E341B6A-D380-4495-BA6D-CC939B22EF82}" type="presOf" srcId="{11169FD2-4E7C-4E26-B30C-7BB68D3A17B3}" destId="{0DE4A14D-D235-4682-9229-78E858AD059F}" srcOrd="0" destOrd="1" presId="urn:microsoft.com/office/officeart/2005/8/layout/list1"/>
    <dgm:cxn modelId="{F12F9571-C9C3-418E-8729-92F67D5A398F}" type="presOf" srcId="{69CB239B-CEB2-4A09-AA32-D6878CE36046}" destId="{B4EEE882-0970-43E1-AAFA-A3C21302C8D4}" srcOrd="0" destOrd="0" presId="urn:microsoft.com/office/officeart/2005/8/layout/list1"/>
    <dgm:cxn modelId="{257D2F72-4211-41D0-B35F-96E787DCAF64}" srcId="{0FB4814A-C7A2-46CD-B55C-A7C67B716DA4}" destId="{3C403156-C8A4-405C-A6B8-4909050D0BE2}" srcOrd="2" destOrd="0" parTransId="{EEBF5C47-1688-457E-B021-AB7424B979AD}" sibTransId="{FA1C4EA8-E5CE-4C15-B406-F8CBF51CEC95}"/>
    <dgm:cxn modelId="{015A7377-420C-452E-B8CB-1A852036D2C2}" srcId="{69CB239B-CEB2-4A09-AA32-D6878CE36046}" destId="{FF6077A1-85C0-4962-BABD-9BCCC59E3343}" srcOrd="0" destOrd="0" parTransId="{6EBC26ED-4793-43DD-ABA6-031506E38034}" sibTransId="{5DDA5422-A887-40CB-84DC-C82178A66C99}"/>
    <dgm:cxn modelId="{66537D82-6B3A-4BF7-9163-8B39A2B77C1C}" type="presOf" srcId="{0FB4814A-C7A2-46CD-B55C-A7C67B716DA4}" destId="{EEBE57F8-6887-4A47-AEEF-853597E21765}" srcOrd="1" destOrd="0" presId="urn:microsoft.com/office/officeart/2005/8/layout/list1"/>
    <dgm:cxn modelId="{3FA2AA86-6AB6-4E64-BCA5-EE72D922C3C7}" srcId="{0FB4814A-C7A2-46CD-B55C-A7C67B716DA4}" destId="{15FF3EF6-EF1C-40C1-8B10-1EC177A908D3}" srcOrd="1" destOrd="0" parTransId="{3035B945-2D91-4F67-9263-A83DDC0C8E90}" sibTransId="{9D7D007E-E88F-4F8F-B3E3-71A0E4E56216}"/>
    <dgm:cxn modelId="{6007DD9D-78D2-47AD-8B2F-BF0F7160BFDF}" type="presOf" srcId="{FF6077A1-85C0-4962-BABD-9BCCC59E3343}" destId="{0DE4A14D-D235-4682-9229-78E858AD059F}" srcOrd="0" destOrd="0" presId="urn:microsoft.com/office/officeart/2005/8/layout/list1"/>
    <dgm:cxn modelId="{4A1A7AAE-BF7D-41C3-80C8-6E6698B9C6BF}" srcId="{69CB239B-CEB2-4A09-AA32-D6878CE36046}" destId="{11169FD2-4E7C-4E26-B30C-7BB68D3A17B3}" srcOrd="1" destOrd="0" parTransId="{3843D83D-328F-4114-A961-3F1D1E51B9AD}" sibTransId="{F3E4F592-6319-4D47-A7E5-2140EFBC22E3}"/>
    <dgm:cxn modelId="{1ACF19B3-2918-4AFE-AD8A-B8ABAB453F9E}" type="presOf" srcId="{3C403156-C8A4-405C-A6B8-4909050D0BE2}" destId="{FA446E7B-337D-468D-AD6A-AFF24F7A8CF0}" srcOrd="0" destOrd="2" presId="urn:microsoft.com/office/officeart/2005/8/layout/list1"/>
    <dgm:cxn modelId="{49929CBC-A670-419B-9358-2C34817C695C}" srcId="{69CB239B-CEB2-4A09-AA32-D6878CE36046}" destId="{7B28A3E0-C0B3-4C53-87C7-3B62C939E698}" srcOrd="2" destOrd="0" parTransId="{76352C1A-2912-44A6-B4BB-2CC5291CF714}" sibTransId="{85F99366-D64C-459C-AA36-3BB85F6012BB}"/>
    <dgm:cxn modelId="{A5027EBD-D1E2-43E0-890D-60DBEAE6DF6B}" type="presOf" srcId="{69CB239B-CEB2-4A09-AA32-D6878CE36046}" destId="{36AFE2AB-7092-4BEE-AA87-04EB9F2E696A}" srcOrd="1" destOrd="0" presId="urn:microsoft.com/office/officeart/2005/8/layout/list1"/>
    <dgm:cxn modelId="{610009C6-7242-432D-835A-E4ADA33A3719}" type="presOf" srcId="{0FB4814A-C7A2-46CD-B55C-A7C67B716DA4}" destId="{7D3FE7DA-8D06-4C5B-B4C5-F8C19081D18F}" srcOrd="0" destOrd="0" presId="urn:microsoft.com/office/officeart/2005/8/layout/list1"/>
    <dgm:cxn modelId="{827B2ACF-0AF2-472E-BF8C-331F9BCF0DA4}" type="presOf" srcId="{E2D41D1C-6E30-43BC-B927-57CF3A4C8FFE}" destId="{EA4C9CC5-BDBD-441A-8894-134C17606EA9}" srcOrd="0" destOrd="0" presId="urn:microsoft.com/office/officeart/2005/8/layout/list1"/>
    <dgm:cxn modelId="{477056E2-0481-4095-AD9C-E109FA293BEA}" type="presOf" srcId="{7B28A3E0-C0B3-4C53-87C7-3B62C939E698}" destId="{0DE4A14D-D235-4682-9229-78E858AD059F}" srcOrd="0" destOrd="2" presId="urn:microsoft.com/office/officeart/2005/8/layout/list1"/>
    <dgm:cxn modelId="{70DB6BE5-E3B2-4C83-A80A-8E5980EBB14B}" type="presOf" srcId="{4F020E33-47B5-45EB-A930-02B058FC2FC0}" destId="{FA446E7B-337D-468D-AD6A-AFF24F7A8CF0}" srcOrd="0" destOrd="0" presId="urn:microsoft.com/office/officeart/2005/8/layout/list1"/>
    <dgm:cxn modelId="{F0D36AEE-0678-47BD-B4B4-76048A9A9588}" type="presOf" srcId="{15FF3EF6-EF1C-40C1-8B10-1EC177A908D3}" destId="{FA446E7B-337D-468D-AD6A-AFF24F7A8CF0}" srcOrd="0" destOrd="1" presId="urn:microsoft.com/office/officeart/2005/8/layout/list1"/>
    <dgm:cxn modelId="{E05790D2-161E-45DB-9D24-622C749056E4}" type="presParOf" srcId="{EA4C9CC5-BDBD-441A-8894-134C17606EA9}" destId="{56E70B7D-A1B9-408A-A839-5D972A2F6D86}" srcOrd="0" destOrd="0" presId="urn:microsoft.com/office/officeart/2005/8/layout/list1"/>
    <dgm:cxn modelId="{F7286854-71AB-4FFE-9C27-0CD94FFFEAA3}" type="presParOf" srcId="{56E70B7D-A1B9-408A-A839-5D972A2F6D86}" destId="{B4EEE882-0970-43E1-AAFA-A3C21302C8D4}" srcOrd="0" destOrd="0" presId="urn:microsoft.com/office/officeart/2005/8/layout/list1"/>
    <dgm:cxn modelId="{7C5284BF-AE0A-4E64-A062-103DDF3ECD07}" type="presParOf" srcId="{56E70B7D-A1B9-408A-A839-5D972A2F6D86}" destId="{36AFE2AB-7092-4BEE-AA87-04EB9F2E696A}" srcOrd="1" destOrd="0" presId="urn:microsoft.com/office/officeart/2005/8/layout/list1"/>
    <dgm:cxn modelId="{6E5DB6E6-E07E-4ECB-8587-C1C26C6154F3}" type="presParOf" srcId="{EA4C9CC5-BDBD-441A-8894-134C17606EA9}" destId="{1FBF2D0A-171E-4E44-9603-9432C374B292}" srcOrd="1" destOrd="0" presId="urn:microsoft.com/office/officeart/2005/8/layout/list1"/>
    <dgm:cxn modelId="{B1E37E58-E041-42AB-8C81-9BED88161454}" type="presParOf" srcId="{EA4C9CC5-BDBD-441A-8894-134C17606EA9}" destId="{0DE4A14D-D235-4682-9229-78E858AD059F}" srcOrd="2" destOrd="0" presId="urn:microsoft.com/office/officeart/2005/8/layout/list1"/>
    <dgm:cxn modelId="{7F6F6111-F9C3-4539-865C-F13C29FC2807}" type="presParOf" srcId="{EA4C9CC5-BDBD-441A-8894-134C17606EA9}" destId="{3B57F08F-A09E-4AF8-B448-BA794372F9D0}" srcOrd="3" destOrd="0" presId="urn:microsoft.com/office/officeart/2005/8/layout/list1"/>
    <dgm:cxn modelId="{3D74C931-27C4-4BD0-9052-27F932D77D6E}" type="presParOf" srcId="{EA4C9CC5-BDBD-441A-8894-134C17606EA9}" destId="{ED57B33B-A760-4385-9766-BFB321F9DCF5}" srcOrd="4" destOrd="0" presId="urn:microsoft.com/office/officeart/2005/8/layout/list1"/>
    <dgm:cxn modelId="{3D399699-E08D-4AAD-8E87-63226844EF11}" type="presParOf" srcId="{ED57B33B-A760-4385-9766-BFB321F9DCF5}" destId="{7D3FE7DA-8D06-4C5B-B4C5-F8C19081D18F}" srcOrd="0" destOrd="0" presId="urn:microsoft.com/office/officeart/2005/8/layout/list1"/>
    <dgm:cxn modelId="{63D4E602-5FF2-4EA5-93AE-9BCD64F2E5E0}" type="presParOf" srcId="{ED57B33B-A760-4385-9766-BFB321F9DCF5}" destId="{EEBE57F8-6887-4A47-AEEF-853597E21765}" srcOrd="1" destOrd="0" presId="urn:microsoft.com/office/officeart/2005/8/layout/list1"/>
    <dgm:cxn modelId="{DC1160CE-2C41-4E2F-9C6E-949C18AE7D80}" type="presParOf" srcId="{EA4C9CC5-BDBD-441A-8894-134C17606EA9}" destId="{D2D3CF93-A091-4A41-B027-79938DE09DDC}" srcOrd="5" destOrd="0" presId="urn:microsoft.com/office/officeart/2005/8/layout/list1"/>
    <dgm:cxn modelId="{2643A54B-5A91-45F0-B354-1ED13CC39187}" type="presParOf" srcId="{EA4C9CC5-BDBD-441A-8894-134C17606EA9}" destId="{FA446E7B-337D-468D-AD6A-AFF24F7A8C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C6815-4233-4E76-A85A-CE4BDFE4C8E1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8797EF-1A3A-4A4C-B838-DAED333901DD}">
      <dgm:prSet/>
      <dgm:spPr>
        <a:solidFill>
          <a:schemeClr val="accent4"/>
        </a:solidFill>
      </dgm:spPr>
      <dgm:t>
        <a:bodyPr/>
        <a:lstStyle/>
        <a:p>
          <a:r>
            <a:rPr lang="es-ES"/>
            <a:t>Robo de información.</a:t>
          </a:r>
          <a:endParaRPr lang="en-US"/>
        </a:p>
      </dgm:t>
    </dgm:pt>
    <dgm:pt modelId="{0A885169-1826-43A8-B7F3-752680F58CE4}" type="parTrans" cxnId="{2D56DE85-1DBE-48B8-85AF-9B074D0243D8}">
      <dgm:prSet/>
      <dgm:spPr/>
      <dgm:t>
        <a:bodyPr/>
        <a:lstStyle/>
        <a:p>
          <a:endParaRPr lang="en-US"/>
        </a:p>
      </dgm:t>
    </dgm:pt>
    <dgm:pt modelId="{80ACFDE1-68B7-47F3-BCB1-534E7A690C59}" type="sibTrans" cxnId="{2D56DE85-1DBE-48B8-85AF-9B074D0243D8}">
      <dgm:prSet/>
      <dgm:spPr/>
      <dgm:t>
        <a:bodyPr/>
        <a:lstStyle/>
        <a:p>
          <a:endParaRPr lang="en-US"/>
        </a:p>
      </dgm:t>
    </dgm:pt>
    <dgm:pt modelId="{801D9CA7-3863-4C7B-A6CC-52323671382F}">
      <dgm:prSet/>
      <dgm:spPr/>
      <dgm:t>
        <a:bodyPr/>
        <a:lstStyle/>
        <a:p>
          <a:r>
            <a:rPr lang="es-ES"/>
            <a:t>Sniffers.</a:t>
          </a:r>
          <a:endParaRPr lang="en-US"/>
        </a:p>
      </dgm:t>
    </dgm:pt>
    <dgm:pt modelId="{BBDCA4A2-5F04-451F-9AF3-43B125B96454}" type="parTrans" cxnId="{AE9E069C-B317-4795-8523-6132E11C302B}">
      <dgm:prSet/>
      <dgm:spPr/>
      <dgm:t>
        <a:bodyPr/>
        <a:lstStyle/>
        <a:p>
          <a:endParaRPr lang="en-US"/>
        </a:p>
      </dgm:t>
    </dgm:pt>
    <dgm:pt modelId="{AD4E32E1-BD16-4493-AA4C-34373739547F}" type="sibTrans" cxnId="{AE9E069C-B317-4795-8523-6132E11C302B}">
      <dgm:prSet/>
      <dgm:spPr/>
      <dgm:t>
        <a:bodyPr/>
        <a:lstStyle/>
        <a:p>
          <a:endParaRPr lang="en-US"/>
        </a:p>
      </dgm:t>
    </dgm:pt>
    <dgm:pt modelId="{07B15A0C-8ADC-46F7-B51B-4200438DAB9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/>
            <a:t>Modificación de información.</a:t>
          </a:r>
          <a:endParaRPr lang="en-US"/>
        </a:p>
      </dgm:t>
    </dgm:pt>
    <dgm:pt modelId="{5676664C-1C9A-4BE4-997C-91775919440E}" type="parTrans" cxnId="{C0583292-A520-475E-9329-1E8EBD07F60E}">
      <dgm:prSet/>
      <dgm:spPr/>
      <dgm:t>
        <a:bodyPr/>
        <a:lstStyle/>
        <a:p>
          <a:endParaRPr lang="en-US"/>
        </a:p>
      </dgm:t>
    </dgm:pt>
    <dgm:pt modelId="{16FBDB77-C839-4444-B76C-9B2C27BEB03F}" type="sibTrans" cxnId="{C0583292-A520-475E-9329-1E8EBD07F60E}">
      <dgm:prSet/>
      <dgm:spPr/>
      <dgm:t>
        <a:bodyPr/>
        <a:lstStyle/>
        <a:p>
          <a:endParaRPr lang="en-US"/>
        </a:p>
      </dgm:t>
    </dgm:pt>
    <dgm:pt modelId="{AF2C04F2-0D71-4188-9225-CFED874572C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Repudio.</a:t>
          </a:r>
          <a:endParaRPr lang="en-US" dirty="0"/>
        </a:p>
      </dgm:t>
    </dgm:pt>
    <dgm:pt modelId="{7FC13565-3E57-4470-85C7-1724C541877A}" type="parTrans" cxnId="{BD8EAD4C-CF8B-4E5D-82C4-BBD4D1547F15}">
      <dgm:prSet/>
      <dgm:spPr/>
      <dgm:t>
        <a:bodyPr/>
        <a:lstStyle/>
        <a:p>
          <a:endParaRPr lang="en-US"/>
        </a:p>
      </dgm:t>
    </dgm:pt>
    <dgm:pt modelId="{08C8100C-CA46-4FB7-B7E9-72767E8AEDC9}" type="sibTrans" cxnId="{BD8EAD4C-CF8B-4E5D-82C4-BBD4D1547F15}">
      <dgm:prSet/>
      <dgm:spPr/>
      <dgm:t>
        <a:bodyPr/>
        <a:lstStyle/>
        <a:p>
          <a:endParaRPr lang="en-US"/>
        </a:p>
      </dgm:t>
    </dgm:pt>
    <dgm:pt modelId="{92C359C8-21F6-4D31-ACE1-6F8C22346D0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/>
            <a:t>Denegación del servicio.</a:t>
          </a:r>
          <a:endParaRPr lang="en-US"/>
        </a:p>
      </dgm:t>
    </dgm:pt>
    <dgm:pt modelId="{A12A57D8-0DCD-4583-A849-B902752F2DEF}" type="parTrans" cxnId="{1F7B3BD6-BFDD-4D62-90C4-989EF7DEFEC4}">
      <dgm:prSet/>
      <dgm:spPr/>
      <dgm:t>
        <a:bodyPr/>
        <a:lstStyle/>
        <a:p>
          <a:endParaRPr lang="en-US"/>
        </a:p>
      </dgm:t>
    </dgm:pt>
    <dgm:pt modelId="{64C07FC7-FF92-41A0-B134-A5FBAA542289}" type="sibTrans" cxnId="{1F7B3BD6-BFDD-4D62-90C4-989EF7DEFEC4}">
      <dgm:prSet/>
      <dgm:spPr/>
      <dgm:t>
        <a:bodyPr/>
        <a:lstStyle/>
        <a:p>
          <a:endParaRPr lang="en-US"/>
        </a:p>
      </dgm:t>
    </dgm:pt>
    <dgm:pt modelId="{8CDC7490-296F-4646-9DE5-A6413E313E83}" type="pres">
      <dgm:prSet presAssocID="{4F9C6815-4233-4E76-A85A-CE4BDFE4C8E1}" presName="diagram" presStyleCnt="0">
        <dgm:presLayoutVars>
          <dgm:dir/>
          <dgm:resizeHandles val="exact"/>
        </dgm:presLayoutVars>
      </dgm:prSet>
      <dgm:spPr/>
    </dgm:pt>
    <dgm:pt modelId="{7C442A4C-FC2E-4036-8F6A-522052BC4C23}" type="pres">
      <dgm:prSet presAssocID="{638797EF-1A3A-4A4C-B838-DAED333901DD}" presName="node" presStyleLbl="node1" presStyleIdx="0" presStyleCnt="5">
        <dgm:presLayoutVars>
          <dgm:bulletEnabled val="1"/>
        </dgm:presLayoutVars>
      </dgm:prSet>
      <dgm:spPr/>
    </dgm:pt>
    <dgm:pt modelId="{A1893C7C-C7DA-4BE9-A34C-0985888D4483}" type="pres">
      <dgm:prSet presAssocID="{80ACFDE1-68B7-47F3-BCB1-534E7A690C59}" presName="sibTrans" presStyleCnt="0"/>
      <dgm:spPr/>
    </dgm:pt>
    <dgm:pt modelId="{DFC8F57B-2568-4805-816E-150674174EA5}" type="pres">
      <dgm:prSet presAssocID="{801D9CA7-3863-4C7B-A6CC-52323671382F}" presName="node" presStyleLbl="node1" presStyleIdx="1" presStyleCnt="5">
        <dgm:presLayoutVars>
          <dgm:bulletEnabled val="1"/>
        </dgm:presLayoutVars>
      </dgm:prSet>
      <dgm:spPr/>
    </dgm:pt>
    <dgm:pt modelId="{F25B48DD-594A-4040-895B-E5FBCE1D7387}" type="pres">
      <dgm:prSet presAssocID="{AD4E32E1-BD16-4493-AA4C-34373739547F}" presName="sibTrans" presStyleCnt="0"/>
      <dgm:spPr/>
    </dgm:pt>
    <dgm:pt modelId="{D16BE969-91A6-4560-945F-ABDB1E42F85D}" type="pres">
      <dgm:prSet presAssocID="{07B15A0C-8ADC-46F7-B51B-4200438DAB9C}" presName="node" presStyleLbl="node1" presStyleIdx="2" presStyleCnt="5">
        <dgm:presLayoutVars>
          <dgm:bulletEnabled val="1"/>
        </dgm:presLayoutVars>
      </dgm:prSet>
      <dgm:spPr/>
    </dgm:pt>
    <dgm:pt modelId="{EA33F8D1-93F2-4F1C-A14E-6D38395C7505}" type="pres">
      <dgm:prSet presAssocID="{16FBDB77-C839-4444-B76C-9B2C27BEB03F}" presName="sibTrans" presStyleCnt="0"/>
      <dgm:spPr/>
    </dgm:pt>
    <dgm:pt modelId="{B5A87315-7150-443D-8FC3-B23D9EA0C59C}" type="pres">
      <dgm:prSet presAssocID="{AF2C04F2-0D71-4188-9225-CFED874572C5}" presName="node" presStyleLbl="node1" presStyleIdx="3" presStyleCnt="5">
        <dgm:presLayoutVars>
          <dgm:bulletEnabled val="1"/>
        </dgm:presLayoutVars>
      </dgm:prSet>
      <dgm:spPr/>
    </dgm:pt>
    <dgm:pt modelId="{765CC6A8-C157-4B58-868A-946F4650CEF3}" type="pres">
      <dgm:prSet presAssocID="{08C8100C-CA46-4FB7-B7E9-72767E8AEDC9}" presName="sibTrans" presStyleCnt="0"/>
      <dgm:spPr/>
    </dgm:pt>
    <dgm:pt modelId="{BAACEBCE-45D8-47B5-972A-074578403CBF}" type="pres">
      <dgm:prSet presAssocID="{92C359C8-21F6-4D31-ACE1-6F8C22346D0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0E930-A480-40A6-8946-07EBFC8F1F36}" type="presOf" srcId="{638797EF-1A3A-4A4C-B838-DAED333901DD}" destId="{7C442A4C-FC2E-4036-8F6A-522052BC4C23}" srcOrd="0" destOrd="0" presId="urn:microsoft.com/office/officeart/2005/8/layout/default"/>
    <dgm:cxn modelId="{C1377137-C037-4E99-8140-F10ADB08DD76}" type="presOf" srcId="{07B15A0C-8ADC-46F7-B51B-4200438DAB9C}" destId="{D16BE969-91A6-4560-945F-ABDB1E42F85D}" srcOrd="0" destOrd="0" presId="urn:microsoft.com/office/officeart/2005/8/layout/default"/>
    <dgm:cxn modelId="{BD8EAD4C-CF8B-4E5D-82C4-BBD4D1547F15}" srcId="{4F9C6815-4233-4E76-A85A-CE4BDFE4C8E1}" destId="{AF2C04F2-0D71-4188-9225-CFED874572C5}" srcOrd="3" destOrd="0" parTransId="{7FC13565-3E57-4470-85C7-1724C541877A}" sibTransId="{08C8100C-CA46-4FB7-B7E9-72767E8AEDC9}"/>
    <dgm:cxn modelId="{146B545A-8589-4264-98AF-18575B0D0B15}" type="presOf" srcId="{4F9C6815-4233-4E76-A85A-CE4BDFE4C8E1}" destId="{8CDC7490-296F-4646-9DE5-A6413E313E83}" srcOrd="0" destOrd="0" presId="urn:microsoft.com/office/officeart/2005/8/layout/default"/>
    <dgm:cxn modelId="{8E03F37B-C672-43BF-90FA-18088D49F518}" type="presOf" srcId="{AF2C04F2-0D71-4188-9225-CFED874572C5}" destId="{B5A87315-7150-443D-8FC3-B23D9EA0C59C}" srcOrd="0" destOrd="0" presId="urn:microsoft.com/office/officeart/2005/8/layout/default"/>
    <dgm:cxn modelId="{2D56DE85-1DBE-48B8-85AF-9B074D0243D8}" srcId="{4F9C6815-4233-4E76-A85A-CE4BDFE4C8E1}" destId="{638797EF-1A3A-4A4C-B838-DAED333901DD}" srcOrd="0" destOrd="0" parTransId="{0A885169-1826-43A8-B7F3-752680F58CE4}" sibTransId="{80ACFDE1-68B7-47F3-BCB1-534E7A690C59}"/>
    <dgm:cxn modelId="{C0583292-A520-475E-9329-1E8EBD07F60E}" srcId="{4F9C6815-4233-4E76-A85A-CE4BDFE4C8E1}" destId="{07B15A0C-8ADC-46F7-B51B-4200438DAB9C}" srcOrd="2" destOrd="0" parTransId="{5676664C-1C9A-4BE4-997C-91775919440E}" sibTransId="{16FBDB77-C839-4444-B76C-9B2C27BEB03F}"/>
    <dgm:cxn modelId="{D981D092-A573-4442-9627-4EDAF1774FDF}" type="presOf" srcId="{801D9CA7-3863-4C7B-A6CC-52323671382F}" destId="{DFC8F57B-2568-4805-816E-150674174EA5}" srcOrd="0" destOrd="0" presId="urn:microsoft.com/office/officeart/2005/8/layout/default"/>
    <dgm:cxn modelId="{AE9E069C-B317-4795-8523-6132E11C302B}" srcId="{4F9C6815-4233-4E76-A85A-CE4BDFE4C8E1}" destId="{801D9CA7-3863-4C7B-A6CC-52323671382F}" srcOrd="1" destOrd="0" parTransId="{BBDCA4A2-5F04-451F-9AF3-43B125B96454}" sibTransId="{AD4E32E1-BD16-4493-AA4C-34373739547F}"/>
    <dgm:cxn modelId="{1F7B3BD6-BFDD-4D62-90C4-989EF7DEFEC4}" srcId="{4F9C6815-4233-4E76-A85A-CE4BDFE4C8E1}" destId="{92C359C8-21F6-4D31-ACE1-6F8C22346D0B}" srcOrd="4" destOrd="0" parTransId="{A12A57D8-0DCD-4583-A849-B902752F2DEF}" sibTransId="{64C07FC7-FF92-41A0-B134-A5FBAA542289}"/>
    <dgm:cxn modelId="{224738EB-7BCF-42C7-AC09-88667B38C05A}" type="presOf" srcId="{92C359C8-21F6-4D31-ACE1-6F8C22346D0B}" destId="{BAACEBCE-45D8-47B5-972A-074578403CBF}" srcOrd="0" destOrd="0" presId="urn:microsoft.com/office/officeart/2005/8/layout/default"/>
    <dgm:cxn modelId="{30287BD9-7B57-42F1-AC85-054FD0546CDE}" type="presParOf" srcId="{8CDC7490-296F-4646-9DE5-A6413E313E83}" destId="{7C442A4C-FC2E-4036-8F6A-522052BC4C23}" srcOrd="0" destOrd="0" presId="urn:microsoft.com/office/officeart/2005/8/layout/default"/>
    <dgm:cxn modelId="{BD710E78-A5D4-4BB0-AB3B-B0D306EFC8E8}" type="presParOf" srcId="{8CDC7490-296F-4646-9DE5-A6413E313E83}" destId="{A1893C7C-C7DA-4BE9-A34C-0985888D4483}" srcOrd="1" destOrd="0" presId="urn:microsoft.com/office/officeart/2005/8/layout/default"/>
    <dgm:cxn modelId="{A703CB44-74FB-4AF4-87EB-E22C23FF571F}" type="presParOf" srcId="{8CDC7490-296F-4646-9DE5-A6413E313E83}" destId="{DFC8F57B-2568-4805-816E-150674174EA5}" srcOrd="2" destOrd="0" presId="urn:microsoft.com/office/officeart/2005/8/layout/default"/>
    <dgm:cxn modelId="{6A8C8F8B-78C9-45A6-B4E3-C747CA423845}" type="presParOf" srcId="{8CDC7490-296F-4646-9DE5-A6413E313E83}" destId="{F25B48DD-594A-4040-895B-E5FBCE1D7387}" srcOrd="3" destOrd="0" presId="urn:microsoft.com/office/officeart/2005/8/layout/default"/>
    <dgm:cxn modelId="{76493F1E-E6FF-494A-BA82-36DCC76F95C6}" type="presParOf" srcId="{8CDC7490-296F-4646-9DE5-A6413E313E83}" destId="{D16BE969-91A6-4560-945F-ABDB1E42F85D}" srcOrd="4" destOrd="0" presId="urn:microsoft.com/office/officeart/2005/8/layout/default"/>
    <dgm:cxn modelId="{33C4C8EF-F009-43F6-A9DD-A48016CC4E64}" type="presParOf" srcId="{8CDC7490-296F-4646-9DE5-A6413E313E83}" destId="{EA33F8D1-93F2-4F1C-A14E-6D38395C7505}" srcOrd="5" destOrd="0" presId="urn:microsoft.com/office/officeart/2005/8/layout/default"/>
    <dgm:cxn modelId="{3EB240C2-FFA4-4BD5-9C27-89BFABEF4DF3}" type="presParOf" srcId="{8CDC7490-296F-4646-9DE5-A6413E313E83}" destId="{B5A87315-7150-443D-8FC3-B23D9EA0C59C}" srcOrd="6" destOrd="0" presId="urn:microsoft.com/office/officeart/2005/8/layout/default"/>
    <dgm:cxn modelId="{524A6BBD-DFA3-44AD-AC50-F67E74257D7B}" type="presParOf" srcId="{8CDC7490-296F-4646-9DE5-A6413E313E83}" destId="{765CC6A8-C157-4B58-868A-946F4650CEF3}" srcOrd="7" destOrd="0" presId="urn:microsoft.com/office/officeart/2005/8/layout/default"/>
    <dgm:cxn modelId="{39CCF3CC-8EAE-4A69-B1A3-C7E2DC736F54}" type="presParOf" srcId="{8CDC7490-296F-4646-9DE5-A6413E313E83}" destId="{BAACEBCE-45D8-47B5-972A-074578403CB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4A14D-D235-4682-9229-78E858AD059F}">
      <dsp:nvSpPr>
        <dsp:cNvPr id="0" name=""/>
        <dsp:cNvSpPr/>
      </dsp:nvSpPr>
      <dsp:spPr>
        <a:xfrm>
          <a:off x="0" y="277383"/>
          <a:ext cx="428298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2407" tIns="270764" rIns="33240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Rápido acceso a los avances tecnológicos.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Precios variables debido a la alta competencia.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Las actividades no esenciales son mejor gestionadas por empresas especializadas.</a:t>
          </a:r>
          <a:endParaRPr lang="en-US" sz="1300" kern="1200"/>
        </a:p>
      </dsp:txBody>
      <dsp:txXfrm>
        <a:off x="0" y="277383"/>
        <a:ext cx="4282984" cy="1167075"/>
      </dsp:txXfrm>
    </dsp:sp>
    <dsp:sp modelId="{36AFE2AB-7092-4BEE-AA87-04EB9F2E696A}">
      <dsp:nvSpPr>
        <dsp:cNvPr id="0" name=""/>
        <dsp:cNvSpPr/>
      </dsp:nvSpPr>
      <dsp:spPr>
        <a:xfrm>
          <a:off x="214149" y="85503"/>
          <a:ext cx="2998088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321" tIns="0" rIns="113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Ventajas</a:t>
          </a:r>
          <a:endParaRPr lang="en-US" sz="1300" kern="1200"/>
        </a:p>
      </dsp:txBody>
      <dsp:txXfrm>
        <a:off x="232883" y="104237"/>
        <a:ext cx="2960620" cy="346292"/>
      </dsp:txXfrm>
    </dsp:sp>
    <dsp:sp modelId="{FA446E7B-337D-468D-AD6A-AFF24F7A8CF0}">
      <dsp:nvSpPr>
        <dsp:cNvPr id="0" name=""/>
        <dsp:cNvSpPr/>
      </dsp:nvSpPr>
      <dsp:spPr>
        <a:xfrm>
          <a:off x="0" y="1706539"/>
          <a:ext cx="4282984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2407" tIns="270764" rIns="33240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El proveedor podría no responder correctamente a las expectativas formalizadas.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El proveedor puede intentar imponer condiciones económicas o tecnológicas inviables competitivamente.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Existe una gran reducción del control sobre la actividad.</a:t>
          </a:r>
          <a:endParaRPr lang="en-US" sz="1300" kern="1200"/>
        </a:p>
      </dsp:txBody>
      <dsp:txXfrm>
        <a:off x="0" y="1706539"/>
        <a:ext cx="4282984" cy="1719900"/>
      </dsp:txXfrm>
    </dsp:sp>
    <dsp:sp modelId="{EEBE57F8-6887-4A47-AEEF-853597E21765}">
      <dsp:nvSpPr>
        <dsp:cNvPr id="0" name=""/>
        <dsp:cNvSpPr/>
      </dsp:nvSpPr>
      <dsp:spPr>
        <a:xfrm>
          <a:off x="214149" y="1514659"/>
          <a:ext cx="2998088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321" tIns="0" rIns="113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Riesgos</a:t>
          </a:r>
          <a:endParaRPr lang="en-US" sz="1300" kern="1200"/>
        </a:p>
      </dsp:txBody>
      <dsp:txXfrm>
        <a:off x="232883" y="1533393"/>
        <a:ext cx="2960620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42A4C-FC2E-4036-8F6A-522052BC4C23}">
      <dsp:nvSpPr>
        <dsp:cNvPr id="0" name=""/>
        <dsp:cNvSpPr/>
      </dsp:nvSpPr>
      <dsp:spPr>
        <a:xfrm>
          <a:off x="412665" y="416"/>
          <a:ext cx="2175252" cy="1305151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Robo de información.</a:t>
          </a:r>
          <a:endParaRPr lang="en-US" sz="2600" kern="1200"/>
        </a:p>
      </dsp:txBody>
      <dsp:txXfrm>
        <a:off x="412665" y="416"/>
        <a:ext cx="2175252" cy="1305151"/>
      </dsp:txXfrm>
    </dsp:sp>
    <dsp:sp modelId="{DFC8F57B-2568-4805-816E-150674174EA5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Sniffers.</a:t>
          </a:r>
          <a:endParaRPr lang="en-US" sz="2600" kern="1200"/>
        </a:p>
      </dsp:txBody>
      <dsp:txXfrm>
        <a:off x="2805443" y="416"/>
        <a:ext cx="2175252" cy="1305151"/>
      </dsp:txXfrm>
    </dsp:sp>
    <dsp:sp modelId="{D16BE969-91A6-4560-945F-ABDB1E42F85D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Modificación de información.</a:t>
          </a:r>
          <a:endParaRPr lang="en-US" sz="2600" kern="1200"/>
        </a:p>
      </dsp:txBody>
      <dsp:txXfrm>
        <a:off x="412665" y="1523093"/>
        <a:ext cx="2175252" cy="1305151"/>
      </dsp:txXfrm>
    </dsp:sp>
    <dsp:sp modelId="{B5A87315-7150-443D-8FC3-B23D9EA0C59C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Repudio.</a:t>
          </a:r>
          <a:endParaRPr lang="en-US" sz="2600" kern="1200" dirty="0"/>
        </a:p>
      </dsp:txBody>
      <dsp:txXfrm>
        <a:off x="2805443" y="1523093"/>
        <a:ext cx="2175252" cy="1305151"/>
      </dsp:txXfrm>
    </dsp:sp>
    <dsp:sp modelId="{BAACEBCE-45D8-47B5-972A-074578403CBF}">
      <dsp:nvSpPr>
        <dsp:cNvPr id="0" name=""/>
        <dsp:cNvSpPr/>
      </dsp:nvSpPr>
      <dsp:spPr>
        <a:xfrm>
          <a:off x="1609054" y="3045769"/>
          <a:ext cx="2175252" cy="13051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Denegación del servicio.</a:t>
          </a:r>
          <a:endParaRPr lang="en-US" sz="2600" kern="1200"/>
        </a:p>
      </dsp:txBody>
      <dsp:txXfrm>
        <a:off x="1609054" y="3045769"/>
        <a:ext cx="2175252" cy="13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6D20574-CCE3-4B4B-8608-E29E732BF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8C50A3-C2FA-4E75-80AC-C8B526C3F2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C03B7-EEFE-4943-AE04-9B1C4A3DE30A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3B910F-AE8E-4BAD-83E7-3CB2A66AA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429FFC-41B2-4BF6-8C4C-9DF218878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EC4E-5F7C-4F38-B81F-2CAF6B55D4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458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1479-3866-4065-BB8B-574B2938E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1EC6A-DEFF-4B37-B6C9-7F3823E1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51F54-0B4F-4907-B0FE-8E3F27D1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498D0-D4D3-43E3-A3EC-88609ADA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19835-AE69-4DE2-97F9-3A7D9791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BFB0-A135-401B-B691-FF5010DC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50CE78-3856-427A-B2C2-557147F2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84160-AF21-49B9-AED8-1FC5A05D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29F9F-BE2D-4AC0-9D49-51D5F057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8BD0A-BC89-4A04-B5BE-0F3E7B4F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08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4ECF6-C465-460C-B70A-D344CE037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0EFCD-8CE2-489C-9928-702B3F89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CB44B-6EF3-4BE4-B938-D1A5D85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F45AC-576B-4C83-9736-3121DC7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B246B-F892-4D8C-986E-2A88C4B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1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0E58E-1E31-4F09-910F-8328A10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50E19-DFB6-4EB9-937E-2BDEB675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2FA53-0326-44BB-A94A-140912F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608D8-F68D-418B-880F-13721E82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FA732-9AD5-4835-B9C7-904CCC17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4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7DF7-0481-408D-8081-F4B86C5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64245-DA40-4633-B4EF-569C55F8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3ED7B-6E08-4122-BBBF-B402CD4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95179-2CB6-42A7-85EC-FDB01340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3F193-0F95-4E79-829C-8D8616C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3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F99F-1F4F-4012-B7B3-F8015A6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6DB8F-01D2-4A6B-9C8D-B4800182A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83633-7C40-4E6A-9340-993485E2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D7E92-4615-4332-A3CB-AAA463C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44714B-2E21-4892-93EC-62CD4A4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9CF80-1CFF-46B1-BE5A-7E60957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57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E7821-9EE6-4E4C-9D9F-47AD3E47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B904A-BE50-48F2-939A-90BE3F36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8E02FB-4DE2-420A-BAFB-35B2AD12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425D3F-B841-4ED9-B76C-2AAC69C2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60F8B1-621D-4EC9-A73F-5723ADA5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03664D-DE14-4391-AC22-9A01C44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4A1E19-5F97-457F-BB8F-60B6756B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F5D0B-DD28-405C-837C-1CB6694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2637-3F61-4C88-A207-065755B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44E42B-7CFA-4130-A734-3A6D4FE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60310-1BCC-4AD2-816F-66FE779B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495F0-E8D1-41A1-BECD-85CDDC8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0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29561-B1F5-4965-AF40-0AC6A5E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7D0B67-CA66-45E6-B740-623FC54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48EEB4-94AE-4777-80A0-26A95FF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6249F-878F-4986-91CE-3471165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AA771-6DD3-426F-9974-A844376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15497-C810-4109-9869-C423285B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E84A98-857A-48C8-9ECA-8F29E2CE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97795-072F-4206-9A37-2CD818F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46CD8E-55F4-4043-82F8-B7BDA5C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0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20E7-2394-41B5-B0E0-C19BE1F9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78D55F-30CC-4F66-B0D2-F5CC4A776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E5FD47-1BE5-41B8-A05B-AD7107F5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78203-3600-4374-BEB7-CACCF68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893FD-A177-4E5D-A9E0-42CFD5F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8E3FB-1CDB-4FF6-A491-45B0B43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0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55689F-3697-4B74-BB28-34D6CFB4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89ADC-3748-40E1-A587-8E620A5E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C9C3D-C584-4474-A784-663EE170D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EF864-C467-4DB2-B8D9-038EDAB6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85CBB-6E76-42E8-AC90-00C4EE56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EA0BF-21CA-4D6F-96AC-4996584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4800" b="1" u="sng" dirty="0"/>
              <a:t>HOME BANKING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7EB14-9DFB-4529-A67B-C9567C07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/>
              <a:t>INTEGRANTES:</a:t>
            </a:r>
          </a:p>
          <a:p>
            <a:pPr marL="0" indent="0">
              <a:buNone/>
            </a:pPr>
            <a:endParaRPr lang="es-AR" sz="2000"/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CHMELIK, Lucas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DUCLOS, Tomas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ESCOBAR, Francisco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MATUTE, Leonel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PATIÑO, Florencia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SASSO, Patricio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13F21496-990C-4919-A055-57DA6F08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D9647-FFBB-49FC-8469-5740B180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BANCA ONLINE COMO INNOVACIÓN TECNOLÓGICA EN EL SECTOR BANCARIO.</a:t>
            </a:r>
            <a:b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42752-4A91-4376-BB74-50E3B581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4" r="2" b="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E5C93-0806-4E27-AC1B-361965DA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Home Banking: servicio que permite administrar dinero a través de Internet, realizar consultas y operaciones de forma remota.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El internet hizo que hoy en día tengamos una gran cantidad de información disponible en cualquier momento y desde cualquier lugar.</a:t>
            </a:r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196AE7-0ECC-484F-A1A7-FDB639F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s-ES" sz="5100"/>
              <a:t>ADQUISICIÓN DE  NUEVAS TECNOLOGÍAS DE LA INFORMACIÓN </a:t>
            </a:r>
            <a:endParaRPr lang="es-AR" sz="5100"/>
          </a:p>
        </p:txBody>
      </p:sp>
      <p:pic>
        <p:nvPicPr>
          <p:cNvPr id="1026" name="Picture 2" descr="Qué es Tecnología? » Su Definición y Significado [2021]">
            <a:extLst>
              <a:ext uri="{FF2B5EF4-FFF2-40B4-BE49-F238E27FC236}">
                <a16:creationId xmlns:a16="http://schemas.microsoft.com/office/drawing/2014/main" id="{54EFD5F0-7F1D-4053-B849-6169903BD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r="7438" b="4"/>
          <a:stretch/>
        </p:blipFill>
        <p:spPr bwMode="auto">
          <a:xfrm rot="21600000"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E7030-60B9-45C7-9F21-4D93E0AF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Rentabilidad.</a:t>
            </a:r>
          </a:p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Fácil interacción para el usuario.</a:t>
            </a:r>
          </a:p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Personalizable.</a:t>
            </a:r>
          </a:p>
          <a:p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de flexibilidad interna y/o externa.</a:t>
            </a:r>
          </a:p>
          <a:p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¿Hacer nuestro propio software o dejarlo en manos de terceros?</a:t>
            </a:r>
          </a:p>
          <a:p>
            <a:pPr marL="0" indent="0">
              <a:buNone/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0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ED6BCB-3FD3-4DEC-8D8C-DC6A828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ES" sz="3600"/>
              <a:t>Outsourcing</a:t>
            </a:r>
            <a:endParaRPr lang="es-AR" sz="36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neficios del outsourcing de la gestión de la infraestructura de TI">
            <a:extLst>
              <a:ext uri="{FF2B5EF4-FFF2-40B4-BE49-F238E27FC236}">
                <a16:creationId xmlns:a16="http://schemas.microsoft.com/office/drawing/2014/main" id="{864BA610-66EF-4C47-B263-A5DB147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793000"/>
            <a:ext cx="5628018" cy="30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566C74D-F396-48EB-9716-AEAE5B516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989136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58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457E0CA-A35E-498D-A70C-9806E962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17" y="2202331"/>
            <a:ext cx="4777381" cy="32127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1" name="Arc 2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EA06D-487E-4C6C-BF56-17E2863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MX"/>
              <a:t>¿Qué es el Home Banking ?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6A5A9-060A-418C-96AB-235E6D9A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s-MX"/>
              <a:t>Home Banking es el servicio que le permite administrar su dinero a través de Internet, realizando consultas y operaciones bancarias con la mayor comodidad, en forma remota, desde cualquier lugar y en cualquier momento, contribuyendo de esta manera al mejor uso de su tiempo.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40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860C2-F137-4293-8676-5582613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s-AR" sz="4100"/>
              <a:t>Ingresar por primera vez</a:t>
            </a:r>
          </a:p>
        </p:txBody>
      </p:sp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A7287-B728-4005-88A0-63E2DA9B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s-MX" sz="1400">
                <a:solidFill>
                  <a:srgbClr val="FFFFFF"/>
                </a:solidFill>
              </a:rPr>
              <a:t> ¿Qué necesito para poder operar en Home Banking?</a:t>
            </a:r>
          </a:p>
          <a:p>
            <a:r>
              <a:rPr lang="es-MX" sz="1400">
                <a:solidFill>
                  <a:srgbClr val="FFFFFF"/>
                </a:solidFill>
              </a:rPr>
              <a:t>¿Cómo obtengo el usuario y la clave para operar ?</a:t>
            </a:r>
          </a:p>
          <a:p>
            <a:r>
              <a:rPr lang="es-MX" sz="1400">
                <a:solidFill>
                  <a:srgbClr val="FFFFFF"/>
                </a:solidFill>
              </a:rPr>
              <a:t>¿Qué pasos debo seguir para obtener el Número de Usuario y elegir la Clave?</a:t>
            </a:r>
          </a:p>
          <a:p>
            <a:r>
              <a:rPr lang="es-MX" sz="1400">
                <a:solidFill>
                  <a:srgbClr val="FFFFFF"/>
                </a:solidFill>
              </a:rPr>
              <a:t>¿Cómo ingreso a Home Banking a partir de la segunda vez?</a:t>
            </a:r>
          </a:p>
          <a:p>
            <a:r>
              <a:rPr lang="es-MX" sz="1400">
                <a:solidFill>
                  <a:srgbClr val="FFFFFF"/>
                </a:solidFill>
              </a:rPr>
              <a:t>¿Qué debo hacer si olvidé mi "Nombre de Usuario" ó si deseo cambiarlo?</a:t>
            </a:r>
          </a:p>
          <a:p>
            <a:r>
              <a:rPr lang="es-MX" sz="1400">
                <a:solidFill>
                  <a:srgbClr val="FFFFFF"/>
                </a:solidFill>
              </a:rPr>
              <a:t>¿Qué debo hacer si olvidé la clave para acceder a Home Banking?</a:t>
            </a:r>
          </a:p>
          <a:p>
            <a:r>
              <a:rPr lang="es-MX" sz="1400">
                <a:solidFill>
                  <a:srgbClr val="FFFFFF"/>
                </a:solidFill>
              </a:rPr>
              <a:t>¿Qué es el segundo factor?</a:t>
            </a:r>
            <a:endParaRPr lang="es-AR" sz="1400">
              <a:solidFill>
                <a:srgbClr val="FFFFFF"/>
              </a:solidFill>
            </a:endParaRPr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A03B88D1-903B-41BD-9FCD-C377D35B6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559277"/>
            <a:ext cx="5170711" cy="323169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87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EEC26-D201-4562-8E6B-01B45032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 dirty="0"/>
              <a:t>Seguridad básica en internet</a:t>
            </a:r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3B2ED-F685-490A-96EF-E98D9694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11093" r="38144" b="-5951"/>
          <a:stretch/>
        </p:blipFill>
        <p:spPr>
          <a:xfrm>
            <a:off x="6075155" y="1144588"/>
            <a:ext cx="5273478" cy="459582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8531B51-9132-4B82-A9EC-8D2348904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0481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822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B0BB32-64F3-4185-A04F-3E3E1C62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1188637"/>
            <a:ext cx="4005938" cy="448072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La clave pública (PKI) como solución y sus componentes.</a:t>
            </a:r>
            <a:endParaRPr lang="es-AR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BD826-EDCB-49F1-9BF6-C370F32E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Autoridad de Certificación.</a:t>
            </a:r>
          </a:p>
          <a:p>
            <a:r>
              <a:rPr lang="es-ES" sz="2400" dirty="0"/>
              <a:t>Directorio.</a:t>
            </a:r>
          </a:p>
          <a:p>
            <a:r>
              <a:rPr lang="es-ES" sz="2400" dirty="0"/>
              <a:t>Actualización, históricos y copias de claves.</a:t>
            </a:r>
          </a:p>
          <a:p>
            <a:r>
              <a:rPr lang="es-ES" sz="2400" dirty="0"/>
              <a:t>Soporte para el no repudio.</a:t>
            </a:r>
          </a:p>
        </p:txBody>
      </p:sp>
    </p:spTree>
    <p:extLst>
      <p:ext uri="{BB962C8B-B14F-4D97-AF65-F5344CB8AC3E}">
        <p14:creationId xmlns:p14="http://schemas.microsoft.com/office/powerpoint/2010/main" val="16694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2EE0E4-C773-44FE-9D3B-37B83421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645955" cy="1188950"/>
          </a:xfrm>
        </p:spPr>
        <p:txBody>
          <a:bodyPr anchor="b">
            <a:normAutofit/>
          </a:bodyPr>
          <a:lstStyle/>
          <a:p>
            <a:pPr algn="ctr"/>
            <a:r>
              <a:rPr lang="es-ES" sz="3800" dirty="0"/>
              <a:t>Protocolo </a:t>
            </a:r>
            <a:r>
              <a:rPr lang="en-US" sz="3800" dirty="0"/>
              <a:t>SSL/TSL (Secure/Transaction Sockets Layer)</a:t>
            </a:r>
            <a:endParaRPr lang="es-AR" sz="3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5CA56-72D0-417F-BDA3-BBBD0426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80" y="2389218"/>
            <a:ext cx="10143668" cy="3706782"/>
          </a:xfrm>
        </p:spPr>
        <p:txBody>
          <a:bodyPr anchor="ctr"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s-A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comercio informa a la pasarela que desea cargar un importe a un número de tarjeta de crédito o débito de un comprador. Para esto envía el importe a cargar, una referencia al TPV virtual.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A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comprador es redireccionado al TPV virtual, quien informa al comprador del importe, los datos del comercio y la referencia de la compra.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A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comprador introduce el número de tarjeta.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A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TPV virtual obtiene de la pasarela de pagos el resultado de la transacción presentándose ésta al cliente e informando al comerciante.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s-A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TPV virtual redirecciona el comprador al comercio.</a:t>
            </a:r>
          </a:p>
        </p:txBody>
      </p:sp>
    </p:spTree>
    <p:extLst>
      <p:ext uri="{BB962C8B-B14F-4D97-AF65-F5344CB8AC3E}">
        <p14:creationId xmlns:p14="http://schemas.microsoft.com/office/powerpoint/2010/main" val="33236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423B1-2745-447F-89A0-79A9093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AR" sz="4600"/>
              <a:t>CONCLUSIONES</a:t>
            </a:r>
            <a:br>
              <a:rPr lang="es-AR" sz="4600"/>
            </a:br>
            <a:endParaRPr lang="es-AR" sz="46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E6639-728D-49F9-AFFC-717907E0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continua incorporación de innovaciones tecnológicas en el sector bancario ha dado lugar, sin duda alguna, a la transformación del modelo tradicional de negocio bancario.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aplicación de las nuevas tecnologías de la información al negocio bancario permitió mejorar y cambiar la organización del negocio bancario tradicional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entidad financiera tiene que poner especial énfasis en la educación de sus clientes para que utilicen los canales que más costes le permitan ahorrar.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adquisición de los avances tecnológicos, no debe constituir un freno a esta adaptación del negocio bancario.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70EC1-58D1-46B9-90ED-A3008A55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4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905A2-43F6-4844-B481-4580649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- </a:t>
            </a:r>
            <a:r>
              <a:rPr lang="es-AR" sz="4000" dirty="0"/>
              <a:t>Años 60s</a:t>
            </a:r>
            <a:endParaRPr lang="es-AR" sz="37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A90AC-21BA-4159-A09B-A0CC104C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 dirty="0"/>
              <a:t>Grandes volúmenes de datos respaldados en cintas magnéticas.</a:t>
            </a:r>
          </a:p>
          <a:p>
            <a:r>
              <a:rPr lang="es-AR" sz="2000" dirty="0"/>
              <a:t>Ley de Moore </a:t>
            </a:r>
            <a:r>
              <a:rPr lang="es-AR" sz="2000" dirty="0">
                <a:sym typeface="Wingdings" panose="05000000000000000000" pitchFamily="2" charset="2"/>
              </a:rPr>
              <a:t> masificar el procesamiento de la atención de los clientes.</a:t>
            </a:r>
            <a:endParaRPr lang="es-AR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y Fujifilm desarrollan una cinta magnética de 35TB">
            <a:extLst>
              <a:ext uri="{FF2B5EF4-FFF2-40B4-BE49-F238E27FC236}">
                <a16:creationId xmlns:a16="http://schemas.microsoft.com/office/drawing/2014/main" id="{E11C7301-56DA-48F9-8CA3-99028644A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r="3901"/>
          <a:stretch/>
        </p:blipFill>
        <p:spPr bwMode="auto">
          <a:xfrm>
            <a:off x="5977788" y="799352"/>
            <a:ext cx="5345994" cy="51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BC818-C7F4-4F0B-B633-12D1745E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B</a:t>
            </a:r>
            <a:r>
              <a:rPr lang="es-AR" sz="3700"/>
              <a:t>anking</a:t>
            </a:r>
            <a:r>
              <a:rPr lang="es-AR" sz="3700" dirty="0"/>
              <a:t> – años 70s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A2CFBB-194E-42CB-BC60-87320744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Banca a distancia</a:t>
            </a:r>
          </a:p>
          <a:p>
            <a:pPr lvl="1"/>
            <a:r>
              <a:rPr lang="es-AR" sz="2000"/>
              <a:t>ATM (Cajeros automáticos)</a:t>
            </a:r>
          </a:p>
          <a:p>
            <a:pPr lvl="1"/>
            <a:r>
              <a:rPr lang="es-AR" sz="2000"/>
              <a:t>IVR (Sistemas automáticos de respuesta de voz)</a:t>
            </a:r>
          </a:p>
          <a:p>
            <a:pPr lvl="1"/>
            <a:r>
              <a:rPr lang="es-AR" sz="2000"/>
              <a:t>Tarjetas de crédito.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ntes de CoDi: Los cajeros automáticos revolucionaron las finanzas en México">
            <a:extLst>
              <a:ext uri="{FF2B5EF4-FFF2-40B4-BE49-F238E27FC236}">
                <a16:creationId xmlns:a16="http://schemas.microsoft.com/office/drawing/2014/main" id="{7820C89B-F17D-42CC-A938-31F674FE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16AC2-CF67-49AF-977C-0EC543B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– años 80s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64ADE-1A5A-4511-B54E-CA62389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Aparición de los primeros ERP (Enterprise Resource Planning)</a:t>
            </a:r>
          </a:p>
          <a:p>
            <a:r>
              <a:rPr lang="es-AR" sz="2000"/>
              <a:t>Software de apoyo financiero.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istoria de las Tecnologías de Información y Comunicación (1930-1970)">
            <a:extLst>
              <a:ext uri="{FF2B5EF4-FFF2-40B4-BE49-F238E27FC236}">
                <a16:creationId xmlns:a16="http://schemas.microsoft.com/office/drawing/2014/main" id="{6A8C4DF1-127B-46DA-BC8C-B41D6F1C1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r="24350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1AAB3-DAE0-43B0-A814-83D32F3D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100"/>
              <a:t>Historia del Home Banking – años 90s y 2000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CC4D1-1A28-4939-86F9-627D7C9A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Internet</a:t>
            </a:r>
          </a:p>
          <a:p>
            <a:r>
              <a:rPr lang="es-AR" sz="2000"/>
              <a:t>Productos de mayor masificación.</a:t>
            </a:r>
          </a:p>
          <a:p>
            <a:r>
              <a:rPr lang="es-AR" sz="2000"/>
              <a:t>Portal financiero horizontal</a:t>
            </a:r>
          </a:p>
          <a:p>
            <a:r>
              <a:rPr lang="es-AR" sz="2000"/>
              <a:t>Bancos que operan exclusivamente online.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me banking: hubo demoras y cola virtual para comprar dólares en el día  que se renueva el cupo de u$s200">
            <a:extLst>
              <a:ext uri="{FF2B5EF4-FFF2-40B4-BE49-F238E27FC236}">
                <a16:creationId xmlns:a16="http://schemas.microsoft.com/office/drawing/2014/main" id="{CCE482EE-F198-4BB3-8BC4-B5CD4C986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r="1128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34AE6-42B6-41A6-AEA1-5E32BB91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s-AR" sz="3300"/>
              <a:t>Servicios financieros de todo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555AE-FE34-4E30-9487-B219B005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AR" sz="1800"/>
              <a:t>Afectados por:</a:t>
            </a:r>
          </a:p>
          <a:p>
            <a:pPr lvl="1"/>
            <a:r>
              <a:rPr lang="es-AR" sz="1800"/>
              <a:t>Globalización</a:t>
            </a:r>
          </a:p>
          <a:p>
            <a:pPr lvl="1"/>
            <a:r>
              <a:rPr lang="es-AR" sz="1800"/>
              <a:t>Desregulación</a:t>
            </a:r>
          </a:p>
          <a:p>
            <a:pPr lvl="1"/>
            <a:r>
              <a:rPr lang="es-AR" sz="1800"/>
              <a:t>Avances en TIC</a:t>
            </a:r>
          </a:p>
        </p:txBody>
      </p:sp>
      <p:pic>
        <p:nvPicPr>
          <p:cNvPr id="5124" name="Picture 4" descr="Los 10 mejores paraísos fiscales">
            <a:extLst>
              <a:ext uri="{FF2B5EF4-FFF2-40B4-BE49-F238E27FC236}">
                <a16:creationId xmlns:a16="http://schemas.microsoft.com/office/drawing/2014/main" id="{4E1CEABE-C4CF-4547-8352-4B1F8A011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2" r="26811"/>
          <a:stretch/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83138-E614-4DE3-9EA0-E5A48CF9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/>
              <a:t>Términos nuevos: E-Banking y Banca por Internet.</a:t>
            </a:r>
            <a:endParaRPr lang="es-AR" dirty="0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lectronic Banking,Types of Electronic Banking Services - Paisabazaar.com">
            <a:extLst>
              <a:ext uri="{FF2B5EF4-FFF2-40B4-BE49-F238E27FC236}">
                <a16:creationId xmlns:a16="http://schemas.microsoft.com/office/drawing/2014/main" id="{7CCFCAAB-8C14-4DB3-A0DD-F3C0678A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r="-2" b="-2"/>
          <a:stretch/>
        </p:blipFill>
        <p:spPr bwMode="auto">
          <a:xfrm>
            <a:off x="635295" y="252471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4BC60-3151-491B-81A4-F6B00D20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AR" sz="2000"/>
              <a:t>Tecnologías de la información aplicadas al negocio bancario.</a:t>
            </a:r>
          </a:p>
          <a:p>
            <a:r>
              <a:rPr lang="es-AR" sz="2000"/>
              <a:t>Aplicado a las interacciones con clientes, proveedores y empleados.</a:t>
            </a:r>
          </a:p>
          <a:p>
            <a:r>
              <a:rPr lang="es-AR" sz="2000"/>
              <a:t>Características que impulsaron su creación:</a:t>
            </a:r>
          </a:p>
          <a:p>
            <a:pPr lvl="1"/>
            <a:r>
              <a:rPr lang="es-AR" sz="2000"/>
              <a:t>Captar nuevos clientes</a:t>
            </a:r>
          </a:p>
          <a:p>
            <a:pPr lvl="1"/>
            <a:r>
              <a:rPr lang="es-AR" sz="2000"/>
              <a:t>Reducir costes de transacción.</a:t>
            </a:r>
          </a:p>
          <a:p>
            <a:pPr lvl="1"/>
            <a:r>
              <a:rPr lang="es-AR" sz="2000"/>
              <a:t>Mejorar servicios ofrecidos por la banca.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09B0AAF-8497-4B65-8DBC-F901C50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PRINCIPALES CONSECUENCIAS DE LAS INNOVACIONES TECNOLOGICAS EN EL NEGOCIO BANCARIO</a:t>
            </a:r>
            <a:br>
              <a:rPr lang="es-A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8A1A1C8-43AC-43BC-96B1-7B771E24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" y="2639994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Los avances tecnológicos alteran los procesos y productos permitiendo una expansión temporal.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Implementaron nuevos canales de distribución alternativos.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Las innovaciones tecnológicas constituyen una de las principales causas de cambio y adaptación financiera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9142EC-5A4A-4F2F-BAEB-FC6DF610C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92D0-38B1-49AC-9240-DA5F1F18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BANCA POR INTERNET COMO CANAL DE DISTRIBUCION FINANCIERA ALTERNATIVO</a:t>
            </a:r>
            <a:b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 i="1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2BA95-3B99-41BF-B2C5-29CC83D3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La innovación esta presente en el negocio bancario de forma tecnológica como financiera.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Innovación financiera: proceso de adecuación de la oferta a la demanda de clientela y de mercados.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Canales de distribución bancaria mas representativos: canal presencial, agente, cajeros automáticos, banca telefónica, banca online y apps móviles. 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/>
          </a:p>
        </p:txBody>
      </p:sp>
      <p:pic>
        <p:nvPicPr>
          <p:cNvPr id="5" name="Imagen 4" descr="Pantalla de computadora con fondo azul&#10;&#10;Descripción generada automáticamente con confianza media">
            <a:extLst>
              <a:ext uri="{FF2B5EF4-FFF2-40B4-BE49-F238E27FC236}">
                <a16:creationId xmlns:a16="http://schemas.microsoft.com/office/drawing/2014/main" id="{352B4BE7-06CF-41D3-8ADD-B81B524C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49949"/>
            <a:ext cx="5150277" cy="19828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870</Words>
  <Application>Microsoft Office PowerPoint</Application>
  <PresentationFormat>Panorámica</PresentationFormat>
  <Paragraphs>97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HOME BANKING</vt:lpstr>
      <vt:lpstr>Historia del Home Banking - Años 60s</vt:lpstr>
      <vt:lpstr>Historia del Home Banking – años 70s</vt:lpstr>
      <vt:lpstr>Historia del home Banking – años 80s</vt:lpstr>
      <vt:lpstr>Historia del Home Banking – años 90s y 2000</vt:lpstr>
      <vt:lpstr>Servicios financieros de todo el mundo</vt:lpstr>
      <vt:lpstr>Términos nuevos: E-Banking y Banca por Internet.</vt:lpstr>
      <vt:lpstr>PRINCIPALES CONSECUENCIAS DE LAS INNOVACIONES TECNOLOGICAS EN EL NEGOCIO BANCARIO </vt:lpstr>
      <vt:lpstr>LA BANCA POR INTERNET COMO CANAL DE DISTRIBUCION FINANCIERA ALTERNATIVO </vt:lpstr>
      <vt:lpstr>LA BANCA ONLINE COMO INNOVACIÓN TECNOLÓGICA EN EL SECTOR BANCARIO. </vt:lpstr>
      <vt:lpstr>ADQUISICIÓN DE  NUEVAS TECNOLOGÍAS DE LA INFORMACIÓN </vt:lpstr>
      <vt:lpstr>Outsourcing</vt:lpstr>
      <vt:lpstr>¿Qué es el Home Banking ?</vt:lpstr>
      <vt:lpstr>Ingresar por primera vez</vt:lpstr>
      <vt:lpstr>Seguridad básica en internet</vt:lpstr>
      <vt:lpstr>La clave pública (PKI) como solución y sus componentes.</vt:lpstr>
      <vt:lpstr>Protocolo SSL/TSL (Secure/Transaction Sockets Layer)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BANKING</dc:title>
  <dc:creator>florencia patiño</dc:creator>
  <cp:lastModifiedBy>Francisco Escobar</cp:lastModifiedBy>
  <cp:revision>7</cp:revision>
  <dcterms:created xsi:type="dcterms:W3CDTF">2021-11-07T20:18:32Z</dcterms:created>
  <dcterms:modified xsi:type="dcterms:W3CDTF">2021-11-08T21:45:38Z</dcterms:modified>
</cp:coreProperties>
</file>